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60" r:id="rId6"/>
    <p:sldId id="259" r:id="rId7"/>
    <p:sldId id="267" r:id="rId8"/>
    <p:sldId id="268" r:id="rId9"/>
    <p:sldId id="277" r:id="rId10"/>
    <p:sldId id="278" r:id="rId11"/>
    <p:sldId id="270" r:id="rId12"/>
    <p:sldId id="269" r:id="rId13"/>
    <p:sldId id="271" r:id="rId14"/>
    <p:sldId id="272" r:id="rId15"/>
    <p:sldId id="273" r:id="rId16"/>
    <p:sldId id="261" r:id="rId17"/>
    <p:sldId id="262" r:id="rId18"/>
    <p:sldId id="263" r:id="rId19"/>
    <p:sldId id="264" r:id="rId20"/>
    <p:sldId id="27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E00F6-BD0C-453B-883F-17268A29676F}" v="285" dt="2024-01-09T21:02:06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iedema" userId="12a05e4c-d25b-4ae1-a98f-900c90a1efb3" providerId="ADAL" clId="{98CE00F6-BD0C-453B-883F-17268A29676F}"/>
    <pc:docChg chg="custSel addSld delSld modSld sldOrd">
      <pc:chgData name="Andrew Miedema" userId="12a05e4c-d25b-4ae1-a98f-900c90a1efb3" providerId="ADAL" clId="{98CE00F6-BD0C-453B-883F-17268A29676F}" dt="2024-01-22T21:37:41.038" v="2586"/>
      <pc:docMkLst>
        <pc:docMk/>
      </pc:docMkLst>
      <pc:sldChg chg="del">
        <pc:chgData name="Andrew Miedema" userId="12a05e4c-d25b-4ae1-a98f-900c90a1efb3" providerId="ADAL" clId="{98CE00F6-BD0C-453B-883F-17268A29676F}" dt="2024-01-22T21:37:36.774" v="2584" actId="47"/>
        <pc:sldMkLst>
          <pc:docMk/>
          <pc:sldMk cId="1455796245" sldId="258"/>
        </pc:sldMkLst>
      </pc:sldChg>
      <pc:sldChg chg="modSp mod">
        <pc:chgData name="Andrew Miedema" userId="12a05e4c-d25b-4ae1-a98f-900c90a1efb3" providerId="ADAL" clId="{98CE00F6-BD0C-453B-883F-17268A29676F}" dt="2024-01-09T15:12:30.769" v="11" actId="20577"/>
        <pc:sldMkLst>
          <pc:docMk/>
          <pc:sldMk cId="496331568" sldId="259"/>
        </pc:sldMkLst>
        <pc:graphicFrameChg chg="modGraphic">
          <ac:chgData name="Andrew Miedema" userId="12a05e4c-d25b-4ae1-a98f-900c90a1efb3" providerId="ADAL" clId="{98CE00F6-BD0C-453B-883F-17268A29676F}" dt="2024-01-09T15:12:30.769" v="11" actId="20577"/>
          <ac:graphicFrameMkLst>
            <pc:docMk/>
            <pc:sldMk cId="496331568" sldId="259"/>
            <ac:graphicFrameMk id="16" creationId="{98DA7EF5-5BF6-4929-677F-0D31782B78B3}"/>
          </ac:graphicFrameMkLst>
        </pc:graphicFrameChg>
      </pc:sldChg>
      <pc:sldChg chg="ord">
        <pc:chgData name="Andrew Miedema" userId="12a05e4c-d25b-4ae1-a98f-900c90a1efb3" providerId="ADAL" clId="{98CE00F6-BD0C-453B-883F-17268A29676F}" dt="2024-01-22T21:37:41.038" v="2586"/>
        <pc:sldMkLst>
          <pc:docMk/>
          <pc:sldMk cId="3975231390" sldId="260"/>
        </pc:sldMkLst>
      </pc:sldChg>
      <pc:sldChg chg="modSp mod">
        <pc:chgData name="Andrew Miedema" userId="12a05e4c-d25b-4ae1-a98f-900c90a1efb3" providerId="ADAL" clId="{98CE00F6-BD0C-453B-883F-17268A29676F}" dt="2024-01-09T15:42:24.437" v="1336" actId="20577"/>
        <pc:sldMkLst>
          <pc:docMk/>
          <pc:sldMk cId="2641941639" sldId="261"/>
        </pc:sldMkLst>
        <pc:spChg chg="mod">
          <ac:chgData name="Andrew Miedema" userId="12a05e4c-d25b-4ae1-a98f-900c90a1efb3" providerId="ADAL" clId="{98CE00F6-BD0C-453B-883F-17268A29676F}" dt="2024-01-09T15:42:24.437" v="1336" actId="20577"/>
          <ac:spMkLst>
            <pc:docMk/>
            <pc:sldMk cId="2641941639" sldId="261"/>
            <ac:spMk id="2" creationId="{CFD5C12D-E29C-2013-63D9-F6EFCFC5C36B}"/>
          </ac:spMkLst>
        </pc:spChg>
      </pc:sldChg>
      <pc:sldChg chg="modSp mod">
        <pc:chgData name="Andrew Miedema" userId="12a05e4c-d25b-4ae1-a98f-900c90a1efb3" providerId="ADAL" clId="{98CE00F6-BD0C-453B-883F-17268A29676F}" dt="2024-01-09T20:35:58.455" v="2441" actId="20577"/>
        <pc:sldMkLst>
          <pc:docMk/>
          <pc:sldMk cId="1484324612" sldId="262"/>
        </pc:sldMkLst>
        <pc:graphicFrameChg chg="modGraphic">
          <ac:chgData name="Andrew Miedema" userId="12a05e4c-d25b-4ae1-a98f-900c90a1efb3" providerId="ADAL" clId="{98CE00F6-BD0C-453B-883F-17268A29676F}" dt="2024-01-09T20:35:58.455" v="2441" actId="20577"/>
          <ac:graphicFrameMkLst>
            <pc:docMk/>
            <pc:sldMk cId="1484324612" sldId="262"/>
            <ac:graphicFrameMk id="5" creationId="{0A5D7673-AE96-EDE9-17A8-C65FB10FFF4D}"/>
          </ac:graphicFrameMkLst>
        </pc:graphicFrameChg>
      </pc:sldChg>
      <pc:sldChg chg="addSp delSp modSp mod">
        <pc:chgData name="Andrew Miedema" userId="12a05e4c-d25b-4ae1-a98f-900c90a1efb3" providerId="ADAL" clId="{98CE00F6-BD0C-453B-883F-17268A29676F}" dt="2024-01-09T15:36:50.741" v="773"/>
        <pc:sldMkLst>
          <pc:docMk/>
          <pc:sldMk cId="1889444125" sldId="270"/>
        </pc:sldMkLst>
        <pc:spChg chg="mod">
          <ac:chgData name="Andrew Miedema" userId="12a05e4c-d25b-4ae1-a98f-900c90a1efb3" providerId="ADAL" clId="{98CE00F6-BD0C-453B-883F-17268A29676F}" dt="2024-01-09T15:14:22.622" v="31" actId="26606"/>
          <ac:spMkLst>
            <pc:docMk/>
            <pc:sldMk cId="1889444125" sldId="270"/>
            <ac:spMk id="2" creationId="{2468FB38-E4EB-A1C6-9ECF-D19C25343F16}"/>
          </ac:spMkLst>
        </pc:spChg>
        <pc:spChg chg="del">
          <ac:chgData name="Andrew Miedema" userId="12a05e4c-d25b-4ae1-a98f-900c90a1efb3" providerId="ADAL" clId="{98CE00F6-BD0C-453B-883F-17268A29676F}" dt="2024-01-09T15:14:22.622" v="31" actId="26606"/>
          <ac:spMkLst>
            <pc:docMk/>
            <pc:sldMk cId="1889444125" sldId="270"/>
            <ac:spMk id="9" creationId="{78FD1E94-B12F-434F-8027-5DBEAC55A132}"/>
          </ac:spMkLst>
        </pc:spChg>
        <pc:spChg chg="del">
          <ac:chgData name="Andrew Miedema" userId="12a05e4c-d25b-4ae1-a98f-900c90a1efb3" providerId="ADAL" clId="{98CE00F6-BD0C-453B-883F-17268A29676F}" dt="2024-01-09T15:14:22.622" v="31" actId="26606"/>
          <ac:spMkLst>
            <pc:docMk/>
            <pc:sldMk cId="1889444125" sldId="270"/>
            <ac:spMk id="11" creationId="{1BC8109F-B452-45EE-8BB3-65433C039601}"/>
          </ac:spMkLst>
        </pc:spChg>
        <pc:spChg chg="add">
          <ac:chgData name="Andrew Miedema" userId="12a05e4c-d25b-4ae1-a98f-900c90a1efb3" providerId="ADAL" clId="{98CE00F6-BD0C-453B-883F-17268A29676F}" dt="2024-01-09T15:14:22.622" v="31" actId="26606"/>
          <ac:spMkLst>
            <pc:docMk/>
            <pc:sldMk cId="1889444125" sldId="270"/>
            <ac:spMk id="16" creationId="{AE2B703B-46F9-481A-A605-82E2A828C4FA}"/>
          </ac:spMkLst>
        </pc:spChg>
        <pc:spChg chg="add">
          <ac:chgData name="Andrew Miedema" userId="12a05e4c-d25b-4ae1-a98f-900c90a1efb3" providerId="ADAL" clId="{98CE00F6-BD0C-453B-883F-17268A29676F}" dt="2024-01-09T15:14:22.622" v="31" actId="26606"/>
          <ac:spMkLst>
            <pc:docMk/>
            <pc:sldMk cId="1889444125" sldId="270"/>
            <ac:spMk id="18" creationId="{F13BE4D7-0C3D-4906-B230-A1C5B4665CCF}"/>
          </ac:spMkLst>
        </pc:spChg>
        <pc:graphicFrameChg chg="mod modGraphic">
          <ac:chgData name="Andrew Miedema" userId="12a05e4c-d25b-4ae1-a98f-900c90a1efb3" providerId="ADAL" clId="{98CE00F6-BD0C-453B-883F-17268A29676F}" dt="2024-01-09T15:36:50.741" v="773"/>
          <ac:graphicFrameMkLst>
            <pc:docMk/>
            <pc:sldMk cId="1889444125" sldId="270"/>
            <ac:graphicFrameMk id="5" creationId="{19F92B53-9B5D-E900-A2C6-4E1E73A68129}"/>
          </ac:graphicFrameMkLst>
        </pc:graphicFrameChg>
      </pc:sldChg>
      <pc:sldChg chg="modSp mod">
        <pc:chgData name="Andrew Miedema" userId="12a05e4c-d25b-4ae1-a98f-900c90a1efb3" providerId="ADAL" clId="{98CE00F6-BD0C-453B-883F-17268A29676F}" dt="2024-01-09T15:25:18.455" v="49" actId="20577"/>
        <pc:sldMkLst>
          <pc:docMk/>
          <pc:sldMk cId="4208898030" sldId="271"/>
        </pc:sldMkLst>
        <pc:spChg chg="mod">
          <ac:chgData name="Andrew Miedema" userId="12a05e4c-d25b-4ae1-a98f-900c90a1efb3" providerId="ADAL" clId="{98CE00F6-BD0C-453B-883F-17268A29676F}" dt="2024-01-09T15:25:18.455" v="49" actId="20577"/>
          <ac:spMkLst>
            <pc:docMk/>
            <pc:sldMk cId="4208898030" sldId="271"/>
            <ac:spMk id="2" creationId="{8F9920D1-4462-CF4A-E0E1-6F0F7297D677}"/>
          </ac:spMkLst>
        </pc:spChg>
      </pc:sldChg>
      <pc:sldChg chg="addSp delSp modSp mod modClrScheme delDesignElem chgLayout">
        <pc:chgData name="Andrew Miedema" userId="12a05e4c-d25b-4ae1-a98f-900c90a1efb3" providerId="ADAL" clId="{98CE00F6-BD0C-453B-883F-17268A29676F}" dt="2024-01-09T15:36:03.386" v="765" actId="114"/>
        <pc:sldMkLst>
          <pc:docMk/>
          <pc:sldMk cId="3559907495" sldId="272"/>
        </pc:sldMkLst>
        <pc:spChg chg="mod ord">
          <ac:chgData name="Andrew Miedema" userId="12a05e4c-d25b-4ae1-a98f-900c90a1efb3" providerId="ADAL" clId="{98CE00F6-BD0C-453B-883F-17268A29676F}" dt="2024-01-09T15:34:02.926" v="635" actId="14100"/>
          <ac:spMkLst>
            <pc:docMk/>
            <pc:sldMk cId="3559907495" sldId="272"/>
            <ac:spMk id="2" creationId="{8C95DBF7-917C-A2FF-6415-471A9630D942}"/>
          </ac:spMkLst>
        </pc:spChg>
        <pc:spChg chg="mod ord">
          <ac:chgData name="Andrew Miedema" userId="12a05e4c-d25b-4ae1-a98f-900c90a1efb3" providerId="ADAL" clId="{98CE00F6-BD0C-453B-883F-17268A29676F}" dt="2024-01-09T15:34:54.569" v="664" actId="27636"/>
          <ac:spMkLst>
            <pc:docMk/>
            <pc:sldMk cId="3559907495" sldId="272"/>
            <ac:spMk id="3" creationId="{4B9B94C8-FAC5-962E-E9DA-69CCDB368426}"/>
          </ac:spMkLst>
        </pc:spChg>
        <pc:spChg chg="add mod ord">
          <ac:chgData name="Andrew Miedema" userId="12a05e4c-d25b-4ae1-a98f-900c90a1efb3" providerId="ADAL" clId="{98CE00F6-BD0C-453B-883F-17268A29676F}" dt="2024-01-09T15:36:03.386" v="765" actId="114"/>
          <ac:spMkLst>
            <pc:docMk/>
            <pc:sldMk cId="3559907495" sldId="272"/>
            <ac:spMk id="4" creationId="{ACE95636-35F1-4789-0D1D-80E6255AD23D}"/>
          </ac:spMkLst>
        </pc:spChg>
        <pc:spChg chg="add del">
          <ac:chgData name="Andrew Miedema" userId="12a05e4c-d25b-4ae1-a98f-900c90a1efb3" providerId="ADAL" clId="{98CE00F6-BD0C-453B-883F-17268A29676F}" dt="2024-01-09T15:33:52.326" v="631" actId="26606"/>
          <ac:spMkLst>
            <pc:docMk/>
            <pc:sldMk cId="3559907495" sldId="272"/>
            <ac:spMk id="6" creationId="{4C608BEB-860E-4094-8511-78603564A75E}"/>
          </ac:spMkLst>
        </pc:spChg>
        <pc:spChg chg="add mod">
          <ac:chgData name="Andrew Miedema" userId="12a05e4c-d25b-4ae1-a98f-900c90a1efb3" providerId="ADAL" clId="{98CE00F6-BD0C-453B-883F-17268A29676F}" dt="2024-01-09T15:34:28.692" v="655" actId="1076"/>
          <ac:spMkLst>
            <pc:docMk/>
            <pc:sldMk cId="3559907495" sldId="272"/>
            <ac:spMk id="8" creationId="{49E206B8-007A-742A-E252-F5DFE45D1314}"/>
          </ac:spMkLst>
        </pc:spChg>
        <pc:spChg chg="del">
          <ac:chgData name="Andrew Miedema" userId="12a05e4c-d25b-4ae1-a98f-900c90a1efb3" providerId="ADAL" clId="{98CE00F6-BD0C-453B-883F-17268A29676F}" dt="2024-01-09T15:26:07.565" v="106" actId="26606"/>
          <ac:spMkLst>
            <pc:docMk/>
            <pc:sldMk cId="3559907495" sldId="272"/>
            <ac:spMk id="9" creationId="{F13C74B1-5B17-4795-BED0-7140497B445A}"/>
          </ac:spMkLst>
        </pc:spChg>
        <pc:spChg chg="add">
          <ac:chgData name="Andrew Miedema" userId="12a05e4c-d25b-4ae1-a98f-900c90a1efb3" providerId="ADAL" clId="{98CE00F6-BD0C-453B-883F-17268A29676F}" dt="2024-01-09T15:33:52.326" v="631" actId="26606"/>
          <ac:spMkLst>
            <pc:docMk/>
            <pc:sldMk cId="3559907495" sldId="272"/>
            <ac:spMk id="10" creationId="{4C5D6221-DA7B-4611-AA26-7D8E349FDE96}"/>
          </ac:spMkLst>
        </pc:spChg>
        <pc:spChg chg="del">
          <ac:chgData name="Andrew Miedema" userId="12a05e4c-d25b-4ae1-a98f-900c90a1efb3" providerId="ADAL" clId="{98CE00F6-BD0C-453B-883F-17268A29676F}" dt="2024-01-09T15:26:07.565" v="106" actId="26606"/>
          <ac:spMkLst>
            <pc:docMk/>
            <pc:sldMk cId="3559907495" sldId="272"/>
            <ac:spMk id="11" creationId="{D4974D33-8DC5-464E-8C6D-BE58F0669C17}"/>
          </ac:spMkLst>
        </pc:spChg>
        <pc:spChg chg="add">
          <ac:chgData name="Andrew Miedema" userId="12a05e4c-d25b-4ae1-a98f-900c90a1efb3" providerId="ADAL" clId="{98CE00F6-BD0C-453B-883F-17268A29676F}" dt="2024-01-09T15:33:52.326" v="631" actId="26606"/>
          <ac:spMkLst>
            <pc:docMk/>
            <pc:sldMk cId="3559907495" sldId="272"/>
            <ac:spMk id="12" creationId="{E35A04CF-97D4-4FF7-B359-C546B1F62E54}"/>
          </ac:spMkLst>
        </pc:spChg>
        <pc:spChg chg="add">
          <ac:chgData name="Andrew Miedema" userId="12a05e4c-d25b-4ae1-a98f-900c90a1efb3" providerId="ADAL" clId="{98CE00F6-BD0C-453B-883F-17268A29676F}" dt="2024-01-09T15:33:52.326" v="631" actId="26606"/>
          <ac:spMkLst>
            <pc:docMk/>
            <pc:sldMk cId="3559907495" sldId="272"/>
            <ac:spMk id="14" creationId="{1DE7243B-5109-444B-8FAF-7437C66BC0E9}"/>
          </ac:spMkLst>
        </pc:spChg>
        <pc:spChg chg="add del">
          <ac:chgData name="Andrew Miedema" userId="12a05e4c-d25b-4ae1-a98f-900c90a1efb3" providerId="ADAL" clId="{98CE00F6-BD0C-453B-883F-17268A29676F}" dt="2024-01-09T15:32:14.370" v="623" actId="700"/>
          <ac:spMkLst>
            <pc:docMk/>
            <pc:sldMk cId="3559907495" sldId="272"/>
            <ac:spMk id="16" creationId="{1B15ED52-F352-441B-82BF-E0EA34836D08}"/>
          </ac:spMkLst>
        </pc:spChg>
        <pc:spChg chg="add del">
          <ac:chgData name="Andrew Miedema" userId="12a05e4c-d25b-4ae1-a98f-900c90a1efb3" providerId="ADAL" clId="{98CE00F6-BD0C-453B-883F-17268A29676F}" dt="2024-01-09T15:32:14.370" v="623" actId="700"/>
          <ac:spMkLst>
            <pc:docMk/>
            <pc:sldMk cId="3559907495" sldId="272"/>
            <ac:spMk id="18" creationId="{3B2E3793-BFE6-45A2-9B7B-E18844431C99}"/>
          </ac:spMkLst>
        </pc:spChg>
        <pc:spChg chg="add del">
          <ac:chgData name="Andrew Miedema" userId="12a05e4c-d25b-4ae1-a98f-900c90a1efb3" providerId="ADAL" clId="{98CE00F6-BD0C-453B-883F-17268A29676F}" dt="2024-01-09T15:32:14.370" v="623" actId="700"/>
          <ac:spMkLst>
            <pc:docMk/>
            <pc:sldMk cId="3559907495" sldId="272"/>
            <ac:spMk id="20" creationId="{BC4C4868-CB8F-4AF9-9CDB-8108F2C19B67}"/>
          </ac:spMkLst>
        </pc:spChg>
        <pc:spChg chg="add del">
          <ac:chgData name="Andrew Miedema" userId="12a05e4c-d25b-4ae1-a98f-900c90a1efb3" providerId="ADAL" clId="{98CE00F6-BD0C-453B-883F-17268A29676F}" dt="2024-01-09T15:32:14.370" v="623" actId="700"/>
          <ac:spMkLst>
            <pc:docMk/>
            <pc:sldMk cId="3559907495" sldId="272"/>
            <ac:spMk id="22" creationId="{375E0459-6403-40CD-989D-56A4407CA12E}"/>
          </ac:spMkLst>
        </pc:spChg>
        <pc:spChg chg="add del">
          <ac:chgData name="Andrew Miedema" userId="12a05e4c-d25b-4ae1-a98f-900c90a1efb3" providerId="ADAL" clId="{98CE00F6-BD0C-453B-883F-17268A29676F}" dt="2024-01-09T15:32:14.370" v="623" actId="700"/>
          <ac:spMkLst>
            <pc:docMk/>
            <pc:sldMk cId="3559907495" sldId="272"/>
            <ac:spMk id="24" creationId="{53E5B1A8-3AC9-4BD1-9BBC-78CA94F2D1BA}"/>
          </ac:spMkLst>
        </pc:spChg>
        <pc:picChg chg="del">
          <ac:chgData name="Andrew Miedema" userId="12a05e4c-d25b-4ae1-a98f-900c90a1efb3" providerId="ADAL" clId="{98CE00F6-BD0C-453B-883F-17268A29676F}" dt="2024-01-09T15:26:04.733" v="105" actId="478"/>
          <ac:picMkLst>
            <pc:docMk/>
            <pc:sldMk cId="3559907495" sldId="272"/>
            <ac:picMk id="5" creationId="{3AB871B1-88BA-A9B9-BA15-420CE9A66C52}"/>
          </ac:picMkLst>
        </pc:picChg>
        <pc:cxnChg chg="add del">
          <ac:chgData name="Andrew Miedema" userId="12a05e4c-d25b-4ae1-a98f-900c90a1efb3" providerId="ADAL" clId="{98CE00F6-BD0C-453B-883F-17268A29676F}" dt="2024-01-09T15:33:52.326" v="631" actId="26606"/>
          <ac:cxnSpMkLst>
            <pc:docMk/>
            <pc:sldMk cId="3559907495" sldId="272"/>
            <ac:cxnSpMk id="7" creationId="{1F16A8D4-FE87-4604-88B2-394B5D1EB437}"/>
          </ac:cxnSpMkLst>
        </pc:cxnChg>
      </pc:sldChg>
      <pc:sldChg chg="addSp delSp modSp mod addAnim">
        <pc:chgData name="Andrew Miedema" userId="12a05e4c-d25b-4ae1-a98f-900c90a1efb3" providerId="ADAL" clId="{98CE00F6-BD0C-453B-883F-17268A29676F}" dt="2024-01-09T20:42:15.134" v="2521" actId="20577"/>
        <pc:sldMkLst>
          <pc:docMk/>
          <pc:sldMk cId="3747033049" sldId="273"/>
        </pc:sldMkLst>
        <pc:spChg chg="mod">
          <ac:chgData name="Andrew Miedema" userId="12a05e4c-d25b-4ae1-a98f-900c90a1efb3" providerId="ADAL" clId="{98CE00F6-BD0C-453B-883F-17268A29676F}" dt="2024-01-09T15:39:59.477" v="990" actId="20577"/>
          <ac:spMkLst>
            <pc:docMk/>
            <pc:sldMk cId="3747033049" sldId="273"/>
            <ac:spMk id="2" creationId="{F06A4CD6-09E3-50BF-FDD1-F226E67384DC}"/>
          </ac:spMkLst>
        </pc:spChg>
        <pc:spChg chg="del mod">
          <ac:chgData name="Andrew Miedema" userId="12a05e4c-d25b-4ae1-a98f-900c90a1efb3" providerId="ADAL" clId="{98CE00F6-BD0C-453B-883F-17268A29676F}" dt="2024-01-09T15:38:07.600" v="814" actId="478"/>
          <ac:spMkLst>
            <pc:docMk/>
            <pc:sldMk cId="3747033049" sldId="273"/>
            <ac:spMk id="3" creationId="{685B07A3-50F0-1C66-D841-54477E07EA6E}"/>
          </ac:spMkLst>
        </pc:spChg>
        <pc:spChg chg="add del mod">
          <ac:chgData name="Andrew Miedema" userId="12a05e4c-d25b-4ae1-a98f-900c90a1efb3" providerId="ADAL" clId="{98CE00F6-BD0C-453B-883F-17268A29676F}" dt="2024-01-09T15:38:09.954" v="815" actId="478"/>
          <ac:spMkLst>
            <pc:docMk/>
            <pc:sldMk cId="3747033049" sldId="273"/>
            <ac:spMk id="5" creationId="{CBC01523-7AF7-4709-E961-27AB2AA19609}"/>
          </ac:spMkLst>
        </pc:spChg>
        <pc:spChg chg="add mod">
          <ac:chgData name="Andrew Miedema" userId="12a05e4c-d25b-4ae1-a98f-900c90a1efb3" providerId="ADAL" clId="{98CE00F6-BD0C-453B-883F-17268A29676F}" dt="2024-01-09T20:41:55.360" v="2499" actId="113"/>
          <ac:spMkLst>
            <pc:docMk/>
            <pc:sldMk cId="3747033049" sldId="273"/>
            <ac:spMk id="6" creationId="{58C36178-5ADB-1DF9-437D-0A0C943961B8}"/>
          </ac:spMkLst>
        </pc:spChg>
        <pc:spChg chg="add mod">
          <ac:chgData name="Andrew Miedema" userId="12a05e4c-d25b-4ae1-a98f-900c90a1efb3" providerId="ADAL" clId="{98CE00F6-BD0C-453B-883F-17268A29676F}" dt="2024-01-09T20:42:15.134" v="2521" actId="20577"/>
          <ac:spMkLst>
            <pc:docMk/>
            <pc:sldMk cId="3747033049" sldId="273"/>
            <ac:spMk id="7" creationId="{94509053-99B1-290C-519D-38683CFDF529}"/>
          </ac:spMkLst>
        </pc:spChg>
        <pc:spChg chg="del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8" creationId="{081EA652-8C6A-4E69-BEB9-170809474553}"/>
          </ac:spMkLst>
        </pc:spChg>
        <pc:spChg chg="del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10" creationId="{5298780A-33B9-4EA2-8F67-DE68AD62841B}"/>
          </ac:spMkLst>
        </pc:spChg>
        <pc:spChg chg="del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12" creationId="{7F488E8B-4E1E-4402-8935-D4E6C02615C7}"/>
          </ac:spMkLst>
        </pc:spChg>
        <pc:spChg chg="add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20" creationId="{E91DC736-0EF8-4F87-9146-EBF1D2EE4D3D}"/>
          </ac:spMkLst>
        </pc:spChg>
        <pc:spChg chg="add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22" creationId="{097CD68E-23E3-4007-8847-CD0944C4F7BE}"/>
          </ac:spMkLst>
        </pc:spChg>
        <pc:spChg chg="add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24" creationId="{AF2F604E-43BE-4DC3-B983-E071523364F8}"/>
          </ac:spMkLst>
        </pc:spChg>
        <pc:spChg chg="add">
          <ac:chgData name="Andrew Miedema" userId="12a05e4c-d25b-4ae1-a98f-900c90a1efb3" providerId="ADAL" clId="{98CE00F6-BD0C-453B-883F-17268A29676F}" dt="2024-01-09T15:38:18.303" v="816" actId="26606"/>
          <ac:spMkLst>
            <pc:docMk/>
            <pc:sldMk cId="3747033049" sldId="273"/>
            <ac:spMk id="26" creationId="{08C9B587-E65E-4B52-B37C-ABEBB6E87928}"/>
          </ac:spMkLst>
        </pc:spChg>
        <pc:picChg chg="add">
          <ac:chgData name="Andrew Miedema" userId="12a05e4c-d25b-4ae1-a98f-900c90a1efb3" providerId="ADAL" clId="{98CE00F6-BD0C-453B-883F-17268A29676F}" dt="2024-01-09T15:38:18.303" v="816" actId="26606"/>
          <ac:picMkLst>
            <pc:docMk/>
            <pc:sldMk cId="3747033049" sldId="273"/>
            <ac:picMk id="16" creationId="{0BB12DD0-8A4B-6B1C-447B-E76724073826}"/>
          </ac:picMkLst>
        </pc:picChg>
        <pc:cxnChg chg="del">
          <ac:chgData name="Andrew Miedema" userId="12a05e4c-d25b-4ae1-a98f-900c90a1efb3" providerId="ADAL" clId="{98CE00F6-BD0C-453B-883F-17268A29676F}" dt="2024-01-09T15:38:18.303" v="816" actId="26606"/>
          <ac:cxnSpMkLst>
            <pc:docMk/>
            <pc:sldMk cId="3747033049" sldId="273"/>
            <ac:cxnSpMk id="14" creationId="{23AAC9B5-8015-485C-ACF9-A750390E9A56}"/>
          </ac:cxnSpMkLst>
        </pc:cxnChg>
      </pc:sldChg>
      <pc:sldChg chg="modSp mod">
        <pc:chgData name="Andrew Miedema" userId="12a05e4c-d25b-4ae1-a98f-900c90a1efb3" providerId="ADAL" clId="{98CE00F6-BD0C-453B-883F-17268A29676F}" dt="2024-01-09T20:25:19.506" v="2167" actId="404"/>
        <pc:sldMkLst>
          <pc:docMk/>
          <pc:sldMk cId="2960936709" sldId="276"/>
        </pc:sldMkLst>
        <pc:spChg chg="mod">
          <ac:chgData name="Andrew Miedema" userId="12a05e4c-d25b-4ae1-a98f-900c90a1efb3" providerId="ADAL" clId="{98CE00F6-BD0C-453B-883F-17268A29676F}" dt="2024-01-09T20:25:19.506" v="2167" actId="404"/>
          <ac:spMkLst>
            <pc:docMk/>
            <pc:sldMk cId="2960936709" sldId="276"/>
            <ac:spMk id="3" creationId="{CEC5FDFC-F062-A47A-9781-63CC00F4ECF7}"/>
          </ac:spMkLst>
        </pc:spChg>
      </pc:sldChg>
      <pc:sldChg chg="addSp delSp modSp mod setBg">
        <pc:chgData name="Andrew Miedema" userId="12a05e4c-d25b-4ae1-a98f-900c90a1efb3" providerId="ADAL" clId="{98CE00F6-BD0C-453B-883F-17268A29676F}" dt="2024-01-09T15:37:15.385" v="776" actId="27636"/>
        <pc:sldMkLst>
          <pc:docMk/>
          <pc:sldMk cId="3010148274" sldId="277"/>
        </pc:sldMkLst>
        <pc:spChg chg="mod or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2" creationId="{14A3852C-7431-CFDE-AF69-D118CCBB979D}"/>
          </ac:spMkLst>
        </pc:spChg>
        <pc:spChg chg="mod or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4" creationId="{9A29EC26-D8F6-C02E-B9AB-898182507C33}"/>
          </ac:spMkLst>
        </pc:spChg>
        <pc:spChg chg="mod ord">
          <ac:chgData name="Andrew Miedema" userId="12a05e4c-d25b-4ae1-a98f-900c90a1efb3" providerId="ADAL" clId="{98CE00F6-BD0C-453B-883F-17268A29676F}" dt="2024-01-09T15:37:15.385" v="776" actId="27636"/>
          <ac:spMkLst>
            <pc:docMk/>
            <pc:sldMk cId="3010148274" sldId="277"/>
            <ac:spMk id="7" creationId="{BB2C432B-DFC5-F1AE-59D7-8093A9E2A433}"/>
          </ac:spMkLst>
        </pc:spChg>
        <pc:spChg chg="add del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12" creationId="{4845A0EE-C4C8-4AE1-B3C6-1261368AC036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17" creationId="{A4E37431-20F0-4DD6-84A9-ED2B644943A2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19" creationId="{0AE98B72-66C6-4AB4-AF0D-BA830DE86393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21" creationId="{407EAFC6-733F-403D-BB4D-05A3A28742F1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23" creationId="{17A36730-4CB0-4F61-AD11-A44C9765833F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25" creationId="{C69C79E1-F916-4929-A4F3-DE763D4BFA57}"/>
          </ac:spMkLst>
        </pc:spChg>
        <pc:spChg chg="add">
          <ac:chgData name="Andrew Miedema" userId="12a05e4c-d25b-4ae1-a98f-900c90a1efb3" providerId="ADAL" clId="{98CE00F6-BD0C-453B-883F-17268A29676F}" dt="2024-01-09T15:13:16.797" v="14" actId="26606"/>
          <ac:spMkLst>
            <pc:docMk/>
            <pc:sldMk cId="3010148274" sldId="277"/>
            <ac:spMk id="27" creationId="{767334AB-16BD-4EC7-8C6B-4B5171600933}"/>
          </ac:spMkLst>
        </pc:spChg>
      </pc:sldChg>
      <pc:sldChg chg="addSp modSp mod setBg">
        <pc:chgData name="Andrew Miedema" userId="12a05e4c-d25b-4ae1-a98f-900c90a1efb3" providerId="ADAL" clId="{98CE00F6-BD0C-453B-883F-17268A29676F}" dt="2024-01-09T15:13:33.690" v="17" actId="14100"/>
        <pc:sldMkLst>
          <pc:docMk/>
          <pc:sldMk cId="1672339165" sldId="278"/>
        </pc:sldMkLst>
        <pc:spChg chg="mo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2" creationId="{14A3852C-7431-CFDE-AF69-D118CCBB979D}"/>
          </ac:spMkLst>
        </pc:spChg>
        <pc:spChg chg="mo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3" creationId="{88EF689C-0F2E-248B-2C61-D896C6A0AE6A}"/>
          </ac:spMkLst>
        </pc:spChg>
        <pc:spChg chg="mo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4" creationId="{9A29EC26-D8F6-C02E-B9AB-898182507C33}"/>
          </ac:spMkLst>
        </pc:spChg>
        <pc:spChg chg="ad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11" creationId="{BACC6370-2D7E-4714-9D71-7542949D7D5D}"/>
          </ac:spMkLst>
        </pc:spChg>
        <pc:spChg chg="ad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13" creationId="{F68B3F68-107C-434F-AA38-110D5EA91B85}"/>
          </ac:spMkLst>
        </pc:spChg>
        <pc:spChg chg="ad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15" creationId="{AAD0DBB9-1A4B-4391-81D4-CB19F9AB918A}"/>
          </ac:spMkLst>
        </pc:spChg>
        <pc:spChg chg="add">
          <ac:chgData name="Andrew Miedema" userId="12a05e4c-d25b-4ae1-a98f-900c90a1efb3" providerId="ADAL" clId="{98CE00F6-BD0C-453B-883F-17268A29676F}" dt="2024-01-09T15:13:09.907" v="13" actId="26606"/>
          <ac:spMkLst>
            <pc:docMk/>
            <pc:sldMk cId="1672339165" sldId="278"/>
            <ac:spMk id="17" creationId="{063BBA22-50EA-4C4D-BE05-F1CE4E63AA56}"/>
          </ac:spMkLst>
        </pc:spChg>
        <pc:picChg chg="mod">
          <ac:chgData name="Andrew Miedema" userId="12a05e4c-d25b-4ae1-a98f-900c90a1efb3" providerId="ADAL" clId="{98CE00F6-BD0C-453B-883F-17268A29676F}" dt="2024-01-09T15:13:33.690" v="17" actId="14100"/>
          <ac:picMkLst>
            <pc:docMk/>
            <pc:sldMk cId="1672339165" sldId="278"/>
            <ac:picMk id="6" creationId="{38442CCB-715D-93D6-476B-A0D923625210}"/>
          </ac:picMkLst>
        </pc:picChg>
      </pc:sldChg>
      <pc:sldChg chg="new del">
        <pc:chgData name="Andrew Miedema" userId="12a05e4c-d25b-4ae1-a98f-900c90a1efb3" providerId="ADAL" clId="{98CE00F6-BD0C-453B-883F-17268A29676F}" dt="2024-01-09T15:11:17.313" v="1" actId="47"/>
        <pc:sldMkLst>
          <pc:docMk/>
          <pc:sldMk cId="1642416945" sldId="279"/>
        </pc:sldMkLst>
      </pc:sldChg>
      <pc:sldChg chg="addSp delSp modSp new mod setBg">
        <pc:chgData name="Andrew Miedema" userId="12a05e4c-d25b-4ae1-a98f-900c90a1efb3" providerId="ADAL" clId="{98CE00F6-BD0C-453B-883F-17268A29676F}" dt="2024-01-09T21:02:06.811" v="2583" actId="20577"/>
        <pc:sldMkLst>
          <pc:docMk/>
          <pc:sldMk cId="3173968741" sldId="279"/>
        </pc:sldMkLst>
        <pc:spChg chg="mo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2" creationId="{3ADDF479-CC38-E633-DB35-46EA3C77AFE8}"/>
          </ac:spMkLst>
        </pc:spChg>
        <pc:spChg chg="del mo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3" creationId="{ACD6A0FD-3391-0517-10C3-D87E38FE762D}"/>
          </ac:spMkLst>
        </pc:spChg>
        <pc:spChg chg="add del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8" creationId="{70DFC902-7D23-471A-B557-B6B6917D7A0D}"/>
          </ac:spMkLst>
        </pc:spChg>
        <pc:spChg chg="add del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10" creationId="{A55D5633-D557-4DCA-982C-FF36EB7A1C00}"/>
          </ac:spMkLst>
        </pc:spChg>
        <pc:spChg chg="add del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12" creationId="{450D3AD2-FA80-415F-A9CE-54D884561CD7}"/>
          </ac:spMkLst>
        </pc:spChg>
        <pc:spChg chg="ad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18" creationId="{BACC6370-2D7E-4714-9D71-7542949D7D5D}"/>
          </ac:spMkLst>
        </pc:spChg>
        <pc:spChg chg="ad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20" creationId="{F68B3F68-107C-434F-AA38-110D5EA91B85}"/>
          </ac:spMkLst>
        </pc:spChg>
        <pc:spChg chg="ad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22" creationId="{AAD0DBB9-1A4B-4391-81D4-CB19F9AB918A}"/>
          </ac:spMkLst>
        </pc:spChg>
        <pc:spChg chg="add">
          <ac:chgData name="Andrew Miedema" userId="12a05e4c-d25b-4ae1-a98f-900c90a1efb3" providerId="ADAL" clId="{98CE00F6-BD0C-453B-883F-17268A29676F}" dt="2024-01-09T20:27:54.268" v="2199" actId="26606"/>
          <ac:spMkLst>
            <pc:docMk/>
            <pc:sldMk cId="3173968741" sldId="279"/>
            <ac:spMk id="24" creationId="{063BBA22-50EA-4C4D-BE05-F1CE4E63AA56}"/>
          </ac:spMkLst>
        </pc:spChg>
        <pc:graphicFrameChg chg="add mod modGraphic">
          <ac:chgData name="Andrew Miedema" userId="12a05e4c-d25b-4ae1-a98f-900c90a1efb3" providerId="ADAL" clId="{98CE00F6-BD0C-453B-883F-17268A29676F}" dt="2024-01-09T21:02:06.811" v="2583" actId="20577"/>
          <ac:graphicFrameMkLst>
            <pc:docMk/>
            <pc:sldMk cId="3173968741" sldId="279"/>
            <ac:graphicFrameMk id="14" creationId="{221B853F-6933-A388-E0E0-4A0B22E8A972}"/>
          </ac:graphicFrameMkLst>
        </pc:graphicFrameChg>
      </pc:sldChg>
    </pc:docChg>
  </pc:docChgLst>
  <pc:docChgLst>
    <pc:chgData name="Andrew Miedema" userId="12a05e4c-d25b-4ae1-a98f-900c90a1efb3" providerId="ADAL" clId="{980FBD7B-1F34-4302-B677-8691134AF4E6}"/>
    <pc:docChg chg="undo custSel addSld modSld sldOrd">
      <pc:chgData name="Andrew Miedema" userId="12a05e4c-d25b-4ae1-a98f-900c90a1efb3" providerId="ADAL" clId="{980FBD7B-1F34-4302-B677-8691134AF4E6}" dt="2023-07-05T14:33:52.978" v="1805" actId="122"/>
      <pc:docMkLst>
        <pc:docMk/>
      </pc:docMkLst>
      <pc:sldChg chg="addSp delSp modSp mod">
        <pc:chgData name="Andrew Miedema" userId="12a05e4c-d25b-4ae1-a98f-900c90a1efb3" providerId="ADAL" clId="{980FBD7B-1F34-4302-B677-8691134AF4E6}" dt="2023-07-05T13:54:57.819" v="383" actId="20577"/>
        <pc:sldMkLst>
          <pc:docMk/>
          <pc:sldMk cId="1455796245" sldId="258"/>
        </pc:sldMkLst>
        <pc:spChg chg="del">
          <ac:chgData name="Andrew Miedema" userId="12a05e4c-d25b-4ae1-a98f-900c90a1efb3" providerId="ADAL" clId="{980FBD7B-1F34-4302-B677-8691134AF4E6}" dt="2023-07-05T13:46:24.787" v="61" actId="478"/>
          <ac:spMkLst>
            <pc:docMk/>
            <pc:sldMk cId="1455796245" sldId="258"/>
            <ac:spMk id="3" creationId="{98E3BB47-E528-083F-3026-79143BE66F4A}"/>
          </ac:spMkLst>
        </pc:spChg>
        <pc:spChg chg="add del mod">
          <ac:chgData name="Andrew Miedema" userId="12a05e4c-d25b-4ae1-a98f-900c90a1efb3" providerId="ADAL" clId="{980FBD7B-1F34-4302-B677-8691134AF4E6}" dt="2023-07-05T13:49:37.051" v="62" actId="478"/>
          <ac:spMkLst>
            <pc:docMk/>
            <pc:sldMk cId="1455796245" sldId="258"/>
            <ac:spMk id="8" creationId="{719D75DF-E8A2-0BF5-E593-CB960D4147A0}"/>
          </ac:spMkLst>
        </pc:spChg>
        <pc:graphicFrameChg chg="del">
          <ac:chgData name="Andrew Miedema" userId="12a05e4c-d25b-4ae1-a98f-900c90a1efb3" providerId="ADAL" clId="{980FBD7B-1F34-4302-B677-8691134AF4E6}" dt="2023-07-05T13:45:57.079" v="50" actId="478"/>
          <ac:graphicFrameMkLst>
            <pc:docMk/>
            <pc:sldMk cId="1455796245" sldId="258"/>
            <ac:graphicFrameMk id="4" creationId="{36D7A90D-4BFD-2062-D3A2-80FCF95C0FBF}"/>
          </ac:graphicFrameMkLst>
        </pc:graphicFrameChg>
        <pc:graphicFrameChg chg="del modGraphic">
          <ac:chgData name="Andrew Miedema" userId="12a05e4c-d25b-4ae1-a98f-900c90a1efb3" providerId="ADAL" clId="{980FBD7B-1F34-4302-B677-8691134AF4E6}" dt="2023-07-05T13:46:01.020" v="52" actId="478"/>
          <ac:graphicFrameMkLst>
            <pc:docMk/>
            <pc:sldMk cId="1455796245" sldId="258"/>
            <ac:graphicFrameMk id="9" creationId="{6C85ECFA-E664-A7DF-4A7F-3772F0E09B2A}"/>
          </ac:graphicFrameMkLst>
        </pc:graphicFrameChg>
        <pc:graphicFrameChg chg="del modGraphic">
          <ac:chgData name="Andrew Miedema" userId="12a05e4c-d25b-4ae1-a98f-900c90a1efb3" providerId="ADAL" clId="{980FBD7B-1F34-4302-B677-8691134AF4E6}" dt="2023-07-05T13:46:04.804" v="54" actId="478"/>
          <ac:graphicFrameMkLst>
            <pc:docMk/>
            <pc:sldMk cId="1455796245" sldId="258"/>
            <ac:graphicFrameMk id="10" creationId="{DF6E4849-79A2-4BE7-842F-6261926A275B}"/>
          </ac:graphicFrameMkLst>
        </pc:graphicFrameChg>
        <pc:graphicFrameChg chg="add del mod modGraphic">
          <ac:chgData name="Andrew Miedema" userId="12a05e4c-d25b-4ae1-a98f-900c90a1efb3" providerId="ADAL" clId="{980FBD7B-1F34-4302-B677-8691134AF4E6}" dt="2023-07-05T13:50:18.669" v="79" actId="3680"/>
          <ac:graphicFrameMkLst>
            <pc:docMk/>
            <pc:sldMk cId="1455796245" sldId="258"/>
            <ac:graphicFrameMk id="15" creationId="{EF9AD2A1-9609-763F-B83E-995EC7167CCF}"/>
          </ac:graphicFrameMkLst>
        </pc:graphicFrameChg>
        <pc:graphicFrameChg chg="add mod modGraphic">
          <ac:chgData name="Andrew Miedema" userId="12a05e4c-d25b-4ae1-a98f-900c90a1efb3" providerId="ADAL" clId="{980FBD7B-1F34-4302-B677-8691134AF4E6}" dt="2023-07-05T13:52:57.920" v="293" actId="6549"/>
          <ac:graphicFrameMkLst>
            <pc:docMk/>
            <pc:sldMk cId="1455796245" sldId="258"/>
            <ac:graphicFrameMk id="16" creationId="{50B0676A-204B-CF85-194A-6A66CBA6C2B5}"/>
          </ac:graphicFrameMkLst>
        </pc:graphicFrameChg>
        <pc:graphicFrameChg chg="add mod modGraphic">
          <ac:chgData name="Andrew Miedema" userId="12a05e4c-d25b-4ae1-a98f-900c90a1efb3" providerId="ADAL" clId="{980FBD7B-1F34-4302-B677-8691134AF4E6}" dt="2023-07-05T13:54:57.819" v="383" actId="20577"/>
          <ac:graphicFrameMkLst>
            <pc:docMk/>
            <pc:sldMk cId="1455796245" sldId="258"/>
            <ac:graphicFrameMk id="17" creationId="{80962762-E85D-BBC1-0D48-28ADA50F0E5A}"/>
          </ac:graphicFrameMkLst>
        </pc:graphicFrameChg>
        <pc:picChg chg="del">
          <ac:chgData name="Andrew Miedema" userId="12a05e4c-d25b-4ae1-a98f-900c90a1efb3" providerId="ADAL" clId="{980FBD7B-1F34-4302-B677-8691134AF4E6}" dt="2023-07-05T13:46:06.372" v="55" actId="478"/>
          <ac:picMkLst>
            <pc:docMk/>
            <pc:sldMk cId="1455796245" sldId="258"/>
            <ac:picMk id="6" creationId="{F9888018-6493-1BE2-91C5-BCAC117101FA}"/>
          </ac:picMkLst>
        </pc:picChg>
        <pc:picChg chg="del">
          <ac:chgData name="Andrew Miedema" userId="12a05e4c-d25b-4ae1-a98f-900c90a1efb3" providerId="ADAL" clId="{980FBD7B-1F34-4302-B677-8691134AF4E6}" dt="2023-07-05T13:46:07.003" v="56" actId="478"/>
          <ac:picMkLst>
            <pc:docMk/>
            <pc:sldMk cId="1455796245" sldId="258"/>
            <ac:picMk id="7" creationId="{0EAF035A-4233-838A-38B5-2EF40B8AFAEF}"/>
          </ac:picMkLst>
        </pc:picChg>
        <pc:picChg chg="del">
          <ac:chgData name="Andrew Miedema" userId="12a05e4c-d25b-4ae1-a98f-900c90a1efb3" providerId="ADAL" clId="{980FBD7B-1F34-4302-B677-8691134AF4E6}" dt="2023-07-05T13:46:07.811" v="57" actId="478"/>
          <ac:picMkLst>
            <pc:docMk/>
            <pc:sldMk cId="1455796245" sldId="258"/>
            <ac:picMk id="11" creationId="{0D30FDC9-2DF2-A836-C1B0-C299EEBD4B6D}"/>
          </ac:picMkLst>
        </pc:picChg>
        <pc:picChg chg="del">
          <ac:chgData name="Andrew Miedema" userId="12a05e4c-d25b-4ae1-a98f-900c90a1efb3" providerId="ADAL" clId="{980FBD7B-1F34-4302-B677-8691134AF4E6}" dt="2023-07-05T13:46:10.379" v="60" actId="478"/>
          <ac:picMkLst>
            <pc:docMk/>
            <pc:sldMk cId="1455796245" sldId="258"/>
            <ac:picMk id="12" creationId="{220FDCCD-AA56-82AB-7E43-D2BFEA7773F0}"/>
          </ac:picMkLst>
        </pc:picChg>
        <pc:picChg chg="del">
          <ac:chgData name="Andrew Miedema" userId="12a05e4c-d25b-4ae1-a98f-900c90a1efb3" providerId="ADAL" clId="{980FBD7B-1F34-4302-B677-8691134AF4E6}" dt="2023-07-05T13:46:08.439" v="58" actId="478"/>
          <ac:picMkLst>
            <pc:docMk/>
            <pc:sldMk cId="1455796245" sldId="258"/>
            <ac:picMk id="13" creationId="{C318D304-BFD4-3542-D869-771E1ADC8137}"/>
          </ac:picMkLst>
        </pc:picChg>
        <pc:picChg chg="del">
          <ac:chgData name="Andrew Miedema" userId="12a05e4c-d25b-4ae1-a98f-900c90a1efb3" providerId="ADAL" clId="{980FBD7B-1F34-4302-B677-8691134AF4E6}" dt="2023-07-05T13:46:09.517" v="59" actId="478"/>
          <ac:picMkLst>
            <pc:docMk/>
            <pc:sldMk cId="1455796245" sldId="258"/>
            <ac:picMk id="14" creationId="{357CB936-4DDA-AB59-0EFD-6674F48731D5}"/>
          </ac:picMkLst>
        </pc:picChg>
      </pc:sldChg>
      <pc:sldChg chg="addSp delSp modSp mod">
        <pc:chgData name="Andrew Miedema" userId="12a05e4c-d25b-4ae1-a98f-900c90a1efb3" providerId="ADAL" clId="{980FBD7B-1F34-4302-B677-8691134AF4E6}" dt="2023-07-05T14:00:47.314" v="712" actId="20577"/>
        <pc:sldMkLst>
          <pc:docMk/>
          <pc:sldMk cId="496331568" sldId="259"/>
        </pc:sldMkLst>
        <pc:spChg chg="del">
          <ac:chgData name="Andrew Miedema" userId="12a05e4c-d25b-4ae1-a98f-900c90a1efb3" providerId="ADAL" clId="{980FBD7B-1F34-4302-B677-8691134AF4E6}" dt="2023-07-05T13:53:27.283" v="299" actId="478"/>
          <ac:spMkLst>
            <pc:docMk/>
            <pc:sldMk cId="496331568" sldId="259"/>
            <ac:spMk id="3" creationId="{FDC9050D-592A-97A4-E76B-AA906F3077E7}"/>
          </ac:spMkLst>
        </pc:spChg>
        <pc:spChg chg="del">
          <ac:chgData name="Andrew Miedema" userId="12a05e4c-d25b-4ae1-a98f-900c90a1efb3" providerId="ADAL" clId="{980FBD7B-1F34-4302-B677-8691134AF4E6}" dt="2023-07-05T13:53:18.066" v="294" actId="478"/>
          <ac:spMkLst>
            <pc:docMk/>
            <pc:sldMk cId="496331568" sldId="259"/>
            <ac:spMk id="4" creationId="{D602B368-2E6E-D446-A971-11BA2B548170}"/>
          </ac:spMkLst>
        </pc:spChg>
        <pc:spChg chg="del mod">
          <ac:chgData name="Andrew Miedema" userId="12a05e4c-d25b-4ae1-a98f-900c90a1efb3" providerId="ADAL" clId="{980FBD7B-1F34-4302-B677-8691134AF4E6}" dt="2023-07-05T13:53:25.497" v="298" actId="478"/>
          <ac:spMkLst>
            <pc:docMk/>
            <pc:sldMk cId="496331568" sldId="259"/>
            <ac:spMk id="5" creationId="{D08F7990-0366-F203-14A6-B5CFFC8D68CA}"/>
          </ac:spMkLst>
        </pc:spChg>
        <pc:spChg chg="add del mod">
          <ac:chgData name="Andrew Miedema" userId="12a05e4c-d25b-4ae1-a98f-900c90a1efb3" providerId="ADAL" clId="{980FBD7B-1F34-4302-B677-8691134AF4E6}" dt="2023-07-05T13:44:06.161" v="34" actId="478"/>
          <ac:spMkLst>
            <pc:docMk/>
            <pc:sldMk cId="496331568" sldId="259"/>
            <ac:spMk id="9" creationId="{4A1391B7-B077-81CC-4BC9-72E3B45BB31C}"/>
          </ac:spMkLst>
        </pc:spChg>
        <pc:spChg chg="del">
          <ac:chgData name="Andrew Miedema" userId="12a05e4c-d25b-4ae1-a98f-900c90a1efb3" providerId="ADAL" clId="{980FBD7B-1F34-4302-B677-8691134AF4E6}" dt="2023-07-05T13:53:19.068" v="295" actId="478"/>
          <ac:spMkLst>
            <pc:docMk/>
            <pc:sldMk cId="496331568" sldId="259"/>
            <ac:spMk id="11" creationId="{FE308829-6211-94FB-B1A8-D284E35938BE}"/>
          </ac:spMkLst>
        </pc:spChg>
        <pc:spChg chg="add del mod">
          <ac:chgData name="Andrew Miedema" userId="12a05e4c-d25b-4ae1-a98f-900c90a1efb3" providerId="ADAL" clId="{980FBD7B-1F34-4302-B677-8691134AF4E6}" dt="2023-07-05T13:53:21.105" v="296" actId="478"/>
          <ac:spMkLst>
            <pc:docMk/>
            <pc:sldMk cId="496331568" sldId="259"/>
            <ac:spMk id="13" creationId="{FFFCF59E-8C25-D362-4685-249EB10900E1}"/>
          </ac:spMkLst>
        </pc:spChg>
        <pc:spChg chg="add del mod">
          <ac:chgData name="Andrew Miedema" userId="12a05e4c-d25b-4ae1-a98f-900c90a1efb3" providerId="ADAL" clId="{980FBD7B-1F34-4302-B677-8691134AF4E6}" dt="2023-07-05T13:53:29.386" v="300" actId="478"/>
          <ac:spMkLst>
            <pc:docMk/>
            <pc:sldMk cId="496331568" sldId="259"/>
            <ac:spMk id="15" creationId="{F0904875-0163-8375-15F2-75938C1D556C}"/>
          </ac:spMkLst>
        </pc:spChg>
        <pc:graphicFrameChg chg="add mod modGraphic">
          <ac:chgData name="Andrew Miedema" userId="12a05e4c-d25b-4ae1-a98f-900c90a1efb3" providerId="ADAL" clId="{980FBD7B-1F34-4302-B677-8691134AF4E6}" dt="2023-07-05T14:00:47.314" v="712" actId="20577"/>
          <ac:graphicFrameMkLst>
            <pc:docMk/>
            <pc:sldMk cId="496331568" sldId="259"/>
            <ac:graphicFrameMk id="16" creationId="{98DA7EF5-5BF6-4929-677F-0D31782B78B3}"/>
          </ac:graphicFrameMkLst>
        </pc:graphicFrameChg>
        <pc:picChg chg="del">
          <ac:chgData name="Andrew Miedema" userId="12a05e4c-d25b-4ae1-a98f-900c90a1efb3" providerId="ADAL" clId="{980FBD7B-1F34-4302-B677-8691134AF4E6}" dt="2023-07-05T13:44:07.503" v="35" actId="478"/>
          <ac:picMkLst>
            <pc:docMk/>
            <pc:sldMk cId="496331568" sldId="259"/>
            <ac:picMk id="7" creationId="{E87A4D4D-2B8F-0B4A-B1A2-3D70944FF644}"/>
          </ac:picMkLst>
        </pc:picChg>
        <pc:picChg chg="del">
          <ac:chgData name="Andrew Miedema" userId="12a05e4c-d25b-4ae1-a98f-900c90a1efb3" providerId="ADAL" clId="{980FBD7B-1F34-4302-B677-8691134AF4E6}" dt="2023-07-05T13:43:54.340" v="32" actId="478"/>
          <ac:picMkLst>
            <pc:docMk/>
            <pc:sldMk cId="496331568" sldId="259"/>
            <ac:picMk id="8" creationId="{7A71127F-B5C5-047D-2996-0F99CFC15732}"/>
          </ac:picMkLst>
        </pc:picChg>
        <pc:picChg chg="del">
          <ac:chgData name="Andrew Miedema" userId="12a05e4c-d25b-4ae1-a98f-900c90a1efb3" providerId="ADAL" clId="{980FBD7B-1F34-4302-B677-8691134AF4E6}" dt="2023-07-05T13:43:55.277" v="33" actId="478"/>
          <ac:picMkLst>
            <pc:docMk/>
            <pc:sldMk cId="496331568" sldId="259"/>
            <ac:picMk id="10" creationId="{EF3A6D98-F017-DAB0-AAC3-86965B54EC37}"/>
          </ac:picMkLst>
        </pc:picChg>
      </pc:sldChg>
      <pc:sldChg chg="modSp mod">
        <pc:chgData name="Andrew Miedema" userId="12a05e4c-d25b-4ae1-a98f-900c90a1efb3" providerId="ADAL" clId="{980FBD7B-1F34-4302-B677-8691134AF4E6}" dt="2023-07-05T14:01:04.819" v="719" actId="20577"/>
        <pc:sldMkLst>
          <pc:docMk/>
          <pc:sldMk cId="3975231390" sldId="260"/>
        </pc:sldMkLst>
        <pc:spChg chg="mod">
          <ac:chgData name="Andrew Miedema" userId="12a05e4c-d25b-4ae1-a98f-900c90a1efb3" providerId="ADAL" clId="{980FBD7B-1F34-4302-B677-8691134AF4E6}" dt="2023-07-05T14:01:04.819" v="719" actId="20577"/>
          <ac:spMkLst>
            <pc:docMk/>
            <pc:sldMk cId="3975231390" sldId="260"/>
            <ac:spMk id="2" creationId="{B2469E3B-18F6-21B0-CC02-575918E238C1}"/>
          </ac:spMkLst>
        </pc:spChg>
        <pc:spChg chg="mod">
          <ac:chgData name="Andrew Miedema" userId="12a05e4c-d25b-4ae1-a98f-900c90a1efb3" providerId="ADAL" clId="{980FBD7B-1F34-4302-B677-8691134AF4E6}" dt="2023-07-05T14:00:57.292" v="715" actId="115"/>
          <ac:spMkLst>
            <pc:docMk/>
            <pc:sldMk cId="3975231390" sldId="260"/>
            <ac:spMk id="4" creationId="{D602B368-2E6E-D446-A971-11BA2B548170}"/>
          </ac:spMkLst>
        </pc:spChg>
      </pc:sldChg>
      <pc:sldChg chg="modSp mod ord">
        <pc:chgData name="Andrew Miedema" userId="12a05e4c-d25b-4ae1-a98f-900c90a1efb3" providerId="ADAL" clId="{980FBD7B-1F34-4302-B677-8691134AF4E6}" dt="2023-07-05T14:14:06.805" v="1210"/>
        <pc:sldMkLst>
          <pc:docMk/>
          <pc:sldMk cId="3805902016" sldId="268"/>
        </pc:sldMkLst>
        <pc:spChg chg="mod">
          <ac:chgData name="Andrew Miedema" userId="12a05e4c-d25b-4ae1-a98f-900c90a1efb3" providerId="ADAL" clId="{980FBD7B-1F34-4302-B677-8691134AF4E6}" dt="2023-07-05T13:45:26.837" v="49" actId="11"/>
          <ac:spMkLst>
            <pc:docMk/>
            <pc:sldMk cId="3805902016" sldId="268"/>
            <ac:spMk id="3" creationId="{6D857504-D754-1563-AA22-644262947369}"/>
          </ac:spMkLst>
        </pc:spChg>
      </pc:sldChg>
      <pc:sldChg chg="modSp mod">
        <pc:chgData name="Andrew Miedema" userId="12a05e4c-d25b-4ae1-a98f-900c90a1efb3" providerId="ADAL" clId="{980FBD7B-1F34-4302-B677-8691134AF4E6}" dt="2023-07-05T14:19:13.893" v="1705" actId="20577"/>
        <pc:sldMkLst>
          <pc:docMk/>
          <pc:sldMk cId="555825188" sldId="269"/>
        </pc:sldMkLst>
        <pc:spChg chg="mod">
          <ac:chgData name="Andrew Miedema" userId="12a05e4c-d25b-4ae1-a98f-900c90a1efb3" providerId="ADAL" clId="{980FBD7B-1F34-4302-B677-8691134AF4E6}" dt="2023-07-05T14:19:13.893" v="1705" actId="20577"/>
          <ac:spMkLst>
            <pc:docMk/>
            <pc:sldMk cId="555825188" sldId="269"/>
            <ac:spMk id="2" creationId="{0867EA45-22D9-9B5D-6532-5C207C34E5D0}"/>
          </ac:spMkLst>
        </pc:spChg>
      </pc:sldChg>
      <pc:sldChg chg="modSp mod">
        <pc:chgData name="Andrew Miedema" userId="12a05e4c-d25b-4ae1-a98f-900c90a1efb3" providerId="ADAL" clId="{980FBD7B-1F34-4302-B677-8691134AF4E6}" dt="2023-07-05T14:18:58.308" v="1685"/>
        <pc:sldMkLst>
          <pc:docMk/>
          <pc:sldMk cId="1889444125" sldId="270"/>
        </pc:sldMkLst>
        <pc:spChg chg="mod">
          <ac:chgData name="Andrew Miedema" userId="12a05e4c-d25b-4ae1-a98f-900c90a1efb3" providerId="ADAL" clId="{980FBD7B-1F34-4302-B677-8691134AF4E6}" dt="2023-07-05T14:18:46.196" v="1682" actId="20577"/>
          <ac:spMkLst>
            <pc:docMk/>
            <pc:sldMk cId="1889444125" sldId="270"/>
            <ac:spMk id="2" creationId="{2468FB38-E4EB-A1C6-9ECF-D19C25343F16}"/>
          </ac:spMkLst>
        </pc:spChg>
        <pc:graphicFrameChg chg="mod">
          <ac:chgData name="Andrew Miedema" userId="12a05e4c-d25b-4ae1-a98f-900c90a1efb3" providerId="ADAL" clId="{980FBD7B-1F34-4302-B677-8691134AF4E6}" dt="2023-07-05T14:18:58.308" v="1685"/>
          <ac:graphicFrameMkLst>
            <pc:docMk/>
            <pc:sldMk cId="1889444125" sldId="270"/>
            <ac:graphicFrameMk id="5" creationId="{19F92B53-9B5D-E900-A2C6-4E1E73A68129}"/>
          </ac:graphicFrameMkLst>
        </pc:graphicFrameChg>
      </pc:sldChg>
      <pc:sldChg chg="modSp mod">
        <pc:chgData name="Andrew Miedema" userId="12a05e4c-d25b-4ae1-a98f-900c90a1efb3" providerId="ADAL" clId="{980FBD7B-1F34-4302-B677-8691134AF4E6}" dt="2023-07-05T14:33:52.978" v="1805" actId="122"/>
        <pc:sldMkLst>
          <pc:docMk/>
          <pc:sldMk cId="4208898030" sldId="271"/>
        </pc:sldMkLst>
        <pc:spChg chg="mod">
          <ac:chgData name="Andrew Miedema" userId="12a05e4c-d25b-4ae1-a98f-900c90a1efb3" providerId="ADAL" clId="{980FBD7B-1F34-4302-B677-8691134AF4E6}" dt="2023-07-05T14:33:20.841" v="1750" actId="20577"/>
          <ac:spMkLst>
            <pc:docMk/>
            <pc:sldMk cId="4208898030" sldId="271"/>
            <ac:spMk id="2" creationId="{8F9920D1-4462-CF4A-E0E1-6F0F7297D677}"/>
          </ac:spMkLst>
        </pc:spChg>
        <pc:spChg chg="mod">
          <ac:chgData name="Andrew Miedema" userId="12a05e4c-d25b-4ae1-a98f-900c90a1efb3" providerId="ADAL" clId="{980FBD7B-1F34-4302-B677-8691134AF4E6}" dt="2023-07-05T14:33:52.978" v="1805" actId="122"/>
          <ac:spMkLst>
            <pc:docMk/>
            <pc:sldMk cId="4208898030" sldId="271"/>
            <ac:spMk id="3" creationId="{0B7A4BF3-F9E9-8CAC-0F17-FA7E0CCC557A}"/>
          </ac:spMkLst>
        </pc:spChg>
      </pc:sldChg>
      <pc:sldChg chg="modSp mod">
        <pc:chgData name="Andrew Miedema" userId="12a05e4c-d25b-4ae1-a98f-900c90a1efb3" providerId="ADAL" clId="{980FBD7B-1F34-4302-B677-8691134AF4E6}" dt="2023-07-05T13:43:30.171" v="31" actId="313"/>
        <pc:sldMkLst>
          <pc:docMk/>
          <pc:sldMk cId="1157709715" sldId="274"/>
        </pc:sldMkLst>
        <pc:spChg chg="mod">
          <ac:chgData name="Andrew Miedema" userId="12a05e4c-d25b-4ae1-a98f-900c90a1efb3" providerId="ADAL" clId="{980FBD7B-1F34-4302-B677-8691134AF4E6}" dt="2023-07-05T13:43:30.171" v="31" actId="313"/>
          <ac:spMkLst>
            <pc:docMk/>
            <pc:sldMk cId="1157709715" sldId="274"/>
            <ac:spMk id="3" creationId="{8C9B6AF6-C6C4-0F83-E131-3B3C26352F92}"/>
          </ac:spMkLst>
        </pc:spChg>
      </pc:sldChg>
      <pc:sldChg chg="addSp delSp modSp new mod">
        <pc:chgData name="Andrew Miedema" userId="12a05e4c-d25b-4ae1-a98f-900c90a1efb3" providerId="ADAL" clId="{980FBD7B-1F34-4302-B677-8691134AF4E6}" dt="2023-07-05T14:33:14.674" v="1736" actId="20577"/>
        <pc:sldMkLst>
          <pc:docMk/>
          <pc:sldMk cId="3010148274" sldId="277"/>
        </pc:sldMkLst>
        <pc:spChg chg="mod">
          <ac:chgData name="Andrew Miedema" userId="12a05e4c-d25b-4ae1-a98f-900c90a1efb3" providerId="ADAL" clId="{980FBD7B-1F34-4302-B677-8691134AF4E6}" dt="2023-07-05T14:13:44.662" v="1204" actId="20577"/>
          <ac:spMkLst>
            <pc:docMk/>
            <pc:sldMk cId="3010148274" sldId="277"/>
            <ac:spMk id="2" creationId="{14A3852C-7431-CFDE-AF69-D118CCBB979D}"/>
          </ac:spMkLst>
        </pc:spChg>
        <pc:spChg chg="del">
          <ac:chgData name="Andrew Miedema" userId="12a05e4c-d25b-4ae1-a98f-900c90a1efb3" providerId="ADAL" clId="{980FBD7B-1F34-4302-B677-8691134AF4E6}" dt="2023-07-05T14:06:57.944" v="742" actId="478"/>
          <ac:spMkLst>
            <pc:docMk/>
            <pc:sldMk cId="3010148274" sldId="277"/>
            <ac:spMk id="3" creationId="{4EC5A4AE-6538-77CD-EDF0-F32B454A53EA}"/>
          </ac:spMkLst>
        </pc:spChg>
        <pc:spChg chg="add mod">
          <ac:chgData name="Andrew Miedema" userId="12a05e4c-d25b-4ae1-a98f-900c90a1efb3" providerId="ADAL" clId="{980FBD7B-1F34-4302-B677-8691134AF4E6}" dt="2023-07-05T14:21:00.976" v="1706" actId="20577"/>
          <ac:spMkLst>
            <pc:docMk/>
            <pc:sldMk cId="3010148274" sldId="277"/>
            <ac:spMk id="4" creationId="{9A29EC26-D8F6-C02E-B9AB-898182507C33}"/>
          </ac:spMkLst>
        </pc:spChg>
        <pc:spChg chg="add mod">
          <ac:chgData name="Andrew Miedema" userId="12a05e4c-d25b-4ae1-a98f-900c90a1efb3" providerId="ADAL" clId="{980FBD7B-1F34-4302-B677-8691134AF4E6}" dt="2023-07-05T14:33:14.674" v="1736" actId="20577"/>
          <ac:spMkLst>
            <pc:docMk/>
            <pc:sldMk cId="3010148274" sldId="277"/>
            <ac:spMk id="7" creationId="{BB2C432B-DFC5-F1AE-59D7-8093A9E2A433}"/>
          </ac:spMkLst>
        </pc:spChg>
        <pc:picChg chg="add del mod">
          <ac:chgData name="Andrew Miedema" userId="12a05e4c-d25b-4ae1-a98f-900c90a1efb3" providerId="ADAL" clId="{980FBD7B-1F34-4302-B677-8691134AF4E6}" dt="2023-07-05T14:15:14.613" v="1252" actId="478"/>
          <ac:picMkLst>
            <pc:docMk/>
            <pc:sldMk cId="3010148274" sldId="277"/>
            <ac:picMk id="6" creationId="{38442CCB-715D-93D6-476B-A0D923625210}"/>
          </ac:picMkLst>
        </pc:picChg>
      </pc:sldChg>
      <pc:sldChg chg="addSp delSp modSp add mod">
        <pc:chgData name="Andrew Miedema" userId="12a05e4c-d25b-4ae1-a98f-900c90a1efb3" providerId="ADAL" clId="{980FBD7B-1F34-4302-B677-8691134AF4E6}" dt="2023-07-05T14:18:38.024" v="1677" actId="14100"/>
        <pc:sldMkLst>
          <pc:docMk/>
          <pc:sldMk cId="1672339165" sldId="278"/>
        </pc:sldMkLst>
        <pc:spChg chg="mod">
          <ac:chgData name="Andrew Miedema" userId="12a05e4c-d25b-4ae1-a98f-900c90a1efb3" providerId="ADAL" clId="{980FBD7B-1F34-4302-B677-8691134AF4E6}" dt="2023-07-05T14:15:01.065" v="1222" actId="20577"/>
          <ac:spMkLst>
            <pc:docMk/>
            <pc:sldMk cId="1672339165" sldId="278"/>
            <ac:spMk id="2" creationId="{14A3852C-7431-CFDE-AF69-D118CCBB979D}"/>
          </ac:spMkLst>
        </pc:spChg>
        <pc:spChg chg="add mod">
          <ac:chgData name="Andrew Miedema" userId="12a05e4c-d25b-4ae1-a98f-900c90a1efb3" providerId="ADAL" clId="{980FBD7B-1F34-4302-B677-8691134AF4E6}" dt="2023-07-05T14:18:33.765" v="1676" actId="403"/>
          <ac:spMkLst>
            <pc:docMk/>
            <pc:sldMk cId="1672339165" sldId="278"/>
            <ac:spMk id="3" creationId="{88EF689C-0F2E-248B-2C61-D896C6A0AE6A}"/>
          </ac:spMkLst>
        </pc:spChg>
        <pc:spChg chg="mod">
          <ac:chgData name="Andrew Miedema" userId="12a05e4c-d25b-4ae1-a98f-900c90a1efb3" providerId="ADAL" clId="{980FBD7B-1F34-4302-B677-8691134AF4E6}" dt="2023-07-05T14:18:28.965" v="1674" actId="14100"/>
          <ac:spMkLst>
            <pc:docMk/>
            <pc:sldMk cId="1672339165" sldId="278"/>
            <ac:spMk id="4" creationId="{9A29EC26-D8F6-C02E-B9AB-898182507C33}"/>
          </ac:spMkLst>
        </pc:spChg>
        <pc:spChg chg="del">
          <ac:chgData name="Andrew Miedema" userId="12a05e4c-d25b-4ae1-a98f-900c90a1efb3" providerId="ADAL" clId="{980FBD7B-1F34-4302-B677-8691134AF4E6}" dt="2023-07-05T14:15:25.117" v="1279" actId="478"/>
          <ac:spMkLst>
            <pc:docMk/>
            <pc:sldMk cId="1672339165" sldId="278"/>
            <ac:spMk id="7" creationId="{BB2C432B-DFC5-F1AE-59D7-8093A9E2A433}"/>
          </ac:spMkLst>
        </pc:spChg>
        <pc:picChg chg="mod">
          <ac:chgData name="Andrew Miedema" userId="12a05e4c-d25b-4ae1-a98f-900c90a1efb3" providerId="ADAL" clId="{980FBD7B-1F34-4302-B677-8691134AF4E6}" dt="2023-07-05T14:18:38.024" v="1677" actId="14100"/>
          <ac:picMkLst>
            <pc:docMk/>
            <pc:sldMk cId="1672339165" sldId="278"/>
            <ac:picMk id="6" creationId="{38442CCB-715D-93D6-476B-A0D923625210}"/>
          </ac:picMkLst>
        </pc:picChg>
      </pc:sldChg>
    </pc:docChg>
  </pc:docChgLst>
  <pc:docChgLst>
    <pc:chgData name="Andrew Miedema" userId="12a05e4c-d25b-4ae1-a98f-900c90a1efb3" providerId="ADAL" clId="{E372F4A1-D795-4D34-A266-E070060CDB5D}"/>
    <pc:docChg chg="custSel modSld sldOrd">
      <pc:chgData name="Andrew Miedema" userId="12a05e4c-d25b-4ae1-a98f-900c90a1efb3" providerId="ADAL" clId="{E372F4A1-D795-4D34-A266-E070060CDB5D}" dt="2023-02-01T20:46:25.089" v="104" actId="20577"/>
      <pc:docMkLst>
        <pc:docMk/>
      </pc:docMkLst>
      <pc:sldChg chg="modSp mod">
        <pc:chgData name="Andrew Miedema" userId="12a05e4c-d25b-4ae1-a98f-900c90a1efb3" providerId="ADAL" clId="{E372F4A1-D795-4D34-A266-E070060CDB5D}" dt="2023-02-01T20:42:05.782" v="7" actId="14100"/>
        <pc:sldMkLst>
          <pc:docMk/>
          <pc:sldMk cId="3805902016" sldId="268"/>
        </pc:sldMkLst>
        <pc:spChg chg="mod">
          <ac:chgData name="Andrew Miedema" userId="12a05e4c-d25b-4ae1-a98f-900c90a1efb3" providerId="ADAL" clId="{E372F4A1-D795-4D34-A266-E070060CDB5D}" dt="2023-02-01T20:42:05.782" v="7" actId="14100"/>
          <ac:spMkLst>
            <pc:docMk/>
            <pc:sldMk cId="3805902016" sldId="268"/>
            <ac:spMk id="3" creationId="{6D857504-D754-1563-AA22-644262947369}"/>
          </ac:spMkLst>
        </pc:spChg>
      </pc:sldChg>
      <pc:sldChg chg="ord">
        <pc:chgData name="Andrew Miedema" userId="12a05e4c-d25b-4ae1-a98f-900c90a1efb3" providerId="ADAL" clId="{E372F4A1-D795-4D34-A266-E070060CDB5D}" dt="2023-02-01T20:42:14.757" v="9"/>
        <pc:sldMkLst>
          <pc:docMk/>
          <pc:sldMk cId="555825188" sldId="269"/>
        </pc:sldMkLst>
      </pc:sldChg>
      <pc:sldChg chg="modSp mod">
        <pc:chgData name="Andrew Miedema" userId="12a05e4c-d25b-4ae1-a98f-900c90a1efb3" providerId="ADAL" clId="{E372F4A1-D795-4D34-A266-E070060CDB5D}" dt="2023-02-01T20:46:25.089" v="104" actId="20577"/>
        <pc:sldMkLst>
          <pc:docMk/>
          <pc:sldMk cId="2960936709" sldId="276"/>
        </pc:sldMkLst>
        <pc:spChg chg="mod">
          <ac:chgData name="Andrew Miedema" userId="12a05e4c-d25b-4ae1-a98f-900c90a1efb3" providerId="ADAL" clId="{E372F4A1-D795-4D34-A266-E070060CDB5D}" dt="2023-02-01T20:46:25.089" v="104" actId="20577"/>
          <ac:spMkLst>
            <pc:docMk/>
            <pc:sldMk cId="2960936709" sldId="276"/>
            <ac:spMk id="3" creationId="{CEC5FDFC-F062-A47A-9781-63CC00F4ECF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E33F4-21C6-4572-A97B-5DDECE4B2F8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2896A2-697A-4454-92C5-3BEEF430B1D9}">
      <dgm:prSet/>
      <dgm:spPr/>
      <dgm:t>
        <a:bodyPr/>
        <a:lstStyle/>
        <a:p>
          <a:r>
            <a:rPr lang="en-US" dirty="0"/>
            <a:t>What is Different about Pastors?</a:t>
          </a:r>
        </a:p>
      </dgm:t>
    </dgm:pt>
    <dgm:pt modelId="{96E331D4-5110-40E5-A606-697A7D95736F}" type="parTrans" cxnId="{65ADB877-D3F2-4E69-839D-D36467085F40}">
      <dgm:prSet/>
      <dgm:spPr/>
      <dgm:t>
        <a:bodyPr/>
        <a:lstStyle/>
        <a:p>
          <a:endParaRPr lang="en-US"/>
        </a:p>
      </dgm:t>
    </dgm:pt>
    <dgm:pt modelId="{60E99644-4F1C-4D05-B4A0-5A0144E70235}" type="sibTrans" cxnId="{65ADB877-D3F2-4E69-839D-D36467085F40}">
      <dgm:prSet/>
      <dgm:spPr/>
      <dgm:t>
        <a:bodyPr/>
        <a:lstStyle/>
        <a:p>
          <a:endParaRPr lang="en-US"/>
        </a:p>
      </dgm:t>
    </dgm:pt>
    <dgm:pt modelId="{1479E769-F972-4044-9201-7FCB6226A7D1}">
      <dgm:prSet/>
      <dgm:spPr/>
      <dgm:t>
        <a:bodyPr/>
        <a:lstStyle/>
        <a:p>
          <a:r>
            <a:rPr lang="en-US" dirty="0"/>
            <a:t>Determining your Housing Allowance</a:t>
          </a:r>
        </a:p>
      </dgm:t>
    </dgm:pt>
    <dgm:pt modelId="{ECCA0493-3093-4A4B-9E65-B76F9F24EF35}" type="parTrans" cxnId="{5D23EB5F-E66C-4485-BBDA-C86F0F3BC157}">
      <dgm:prSet/>
      <dgm:spPr/>
      <dgm:t>
        <a:bodyPr/>
        <a:lstStyle/>
        <a:p>
          <a:endParaRPr lang="en-US"/>
        </a:p>
      </dgm:t>
    </dgm:pt>
    <dgm:pt modelId="{18357E77-04BD-49B4-A1B6-D9C9FE5F7648}" type="sibTrans" cxnId="{5D23EB5F-E66C-4485-BBDA-C86F0F3BC157}">
      <dgm:prSet/>
      <dgm:spPr/>
      <dgm:t>
        <a:bodyPr/>
        <a:lstStyle/>
        <a:p>
          <a:endParaRPr lang="en-US"/>
        </a:p>
      </dgm:t>
    </dgm:pt>
    <dgm:pt modelId="{A2D55651-9C78-46A4-B610-AD15AA4A1B4F}">
      <dgm:prSet/>
      <dgm:spPr/>
      <dgm:t>
        <a:bodyPr/>
        <a:lstStyle/>
        <a:p>
          <a:r>
            <a:rPr lang="en-US" dirty="0"/>
            <a:t>What counts as a Housing Expense?</a:t>
          </a:r>
        </a:p>
      </dgm:t>
    </dgm:pt>
    <dgm:pt modelId="{85A2B634-C2E7-49D8-8C31-7268444413D8}" type="parTrans" cxnId="{785485CE-A2C8-4A96-A01F-436A43D8DEEB}">
      <dgm:prSet/>
      <dgm:spPr/>
      <dgm:t>
        <a:bodyPr/>
        <a:lstStyle/>
        <a:p>
          <a:endParaRPr lang="en-US"/>
        </a:p>
      </dgm:t>
    </dgm:pt>
    <dgm:pt modelId="{B9BF4A3C-970B-40FF-9642-E1A98C872255}" type="sibTrans" cxnId="{785485CE-A2C8-4A96-A01F-436A43D8DEEB}">
      <dgm:prSet/>
      <dgm:spPr/>
      <dgm:t>
        <a:bodyPr/>
        <a:lstStyle/>
        <a:p>
          <a:endParaRPr lang="en-US"/>
        </a:p>
      </dgm:t>
    </dgm:pt>
    <dgm:pt modelId="{D2D6A762-6B38-498D-94F7-5B19410ECFC3}">
      <dgm:prSet/>
      <dgm:spPr/>
      <dgm:t>
        <a:bodyPr/>
        <a:lstStyle/>
        <a:p>
          <a:r>
            <a:rPr lang="en-US" dirty="0"/>
            <a:t>Impact on your taxes?</a:t>
          </a:r>
        </a:p>
      </dgm:t>
    </dgm:pt>
    <dgm:pt modelId="{DE3DEB07-2D01-4283-A0D8-19523D9EEF48}" type="parTrans" cxnId="{34528936-87E4-46B9-B6DB-2AFA9DC48FA0}">
      <dgm:prSet/>
      <dgm:spPr/>
      <dgm:t>
        <a:bodyPr/>
        <a:lstStyle/>
        <a:p>
          <a:endParaRPr lang="en-US"/>
        </a:p>
      </dgm:t>
    </dgm:pt>
    <dgm:pt modelId="{469DF2AB-F749-4E37-B366-64B2760A933A}" type="sibTrans" cxnId="{34528936-87E4-46B9-B6DB-2AFA9DC48FA0}">
      <dgm:prSet/>
      <dgm:spPr/>
      <dgm:t>
        <a:bodyPr/>
        <a:lstStyle/>
        <a:p>
          <a:endParaRPr lang="en-US"/>
        </a:p>
      </dgm:t>
    </dgm:pt>
    <dgm:pt modelId="{46C02F03-6D6F-4D9F-85EA-C83836BA5643}">
      <dgm:prSet/>
      <dgm:spPr/>
      <dgm:t>
        <a:bodyPr/>
        <a:lstStyle/>
        <a:p>
          <a:r>
            <a:rPr lang="en-US" dirty="0"/>
            <a:t>What is Housing Allowance?</a:t>
          </a:r>
        </a:p>
      </dgm:t>
    </dgm:pt>
    <dgm:pt modelId="{1796AE87-EBA7-4ED1-B860-40C14A677B7F}" type="parTrans" cxnId="{2155D13C-45CB-40AE-AD22-AA549CB199A7}">
      <dgm:prSet/>
      <dgm:spPr/>
      <dgm:t>
        <a:bodyPr/>
        <a:lstStyle/>
        <a:p>
          <a:endParaRPr lang="en-US"/>
        </a:p>
      </dgm:t>
    </dgm:pt>
    <dgm:pt modelId="{CF5A2B96-26D1-4D29-84D0-2D94803CEA11}" type="sibTrans" cxnId="{2155D13C-45CB-40AE-AD22-AA549CB199A7}">
      <dgm:prSet/>
      <dgm:spPr/>
      <dgm:t>
        <a:bodyPr/>
        <a:lstStyle/>
        <a:p>
          <a:endParaRPr lang="en-US"/>
        </a:p>
      </dgm:t>
    </dgm:pt>
    <dgm:pt modelId="{43740F01-04F0-457F-8963-E09FE01E9F96}" type="pres">
      <dgm:prSet presAssocID="{ADFE33F4-21C6-4572-A97B-5DDECE4B2F85}" presName="vert0" presStyleCnt="0">
        <dgm:presLayoutVars>
          <dgm:dir/>
          <dgm:animOne val="branch"/>
          <dgm:animLvl val="lvl"/>
        </dgm:presLayoutVars>
      </dgm:prSet>
      <dgm:spPr/>
    </dgm:pt>
    <dgm:pt modelId="{6227AAD4-35B0-4FF6-9882-EB17B2791D8C}" type="pres">
      <dgm:prSet presAssocID="{46C02F03-6D6F-4D9F-85EA-C83836BA5643}" presName="thickLine" presStyleLbl="alignNode1" presStyleIdx="0" presStyleCnt="5"/>
      <dgm:spPr/>
    </dgm:pt>
    <dgm:pt modelId="{5D36DC0C-8FC4-4402-89E6-9D32548A7E21}" type="pres">
      <dgm:prSet presAssocID="{46C02F03-6D6F-4D9F-85EA-C83836BA5643}" presName="horz1" presStyleCnt="0"/>
      <dgm:spPr/>
    </dgm:pt>
    <dgm:pt modelId="{1453BCB1-0AFB-403B-A68C-19C34F15A116}" type="pres">
      <dgm:prSet presAssocID="{46C02F03-6D6F-4D9F-85EA-C83836BA5643}" presName="tx1" presStyleLbl="revTx" presStyleIdx="0" presStyleCnt="5"/>
      <dgm:spPr/>
    </dgm:pt>
    <dgm:pt modelId="{41EE51EA-DB29-42DA-B7D6-D83752C44079}" type="pres">
      <dgm:prSet presAssocID="{46C02F03-6D6F-4D9F-85EA-C83836BA5643}" presName="vert1" presStyleCnt="0"/>
      <dgm:spPr/>
    </dgm:pt>
    <dgm:pt modelId="{C39B3900-7CB1-48B2-ABD8-B12F5B6E1582}" type="pres">
      <dgm:prSet presAssocID="{8F2896A2-697A-4454-92C5-3BEEF430B1D9}" presName="thickLine" presStyleLbl="alignNode1" presStyleIdx="1" presStyleCnt="5"/>
      <dgm:spPr/>
    </dgm:pt>
    <dgm:pt modelId="{3CEB3FD3-66DF-4D22-9573-F11B1A3EB91F}" type="pres">
      <dgm:prSet presAssocID="{8F2896A2-697A-4454-92C5-3BEEF430B1D9}" presName="horz1" presStyleCnt="0"/>
      <dgm:spPr/>
    </dgm:pt>
    <dgm:pt modelId="{C4BEBAA5-B9F7-4543-89DF-7DF90BB0F101}" type="pres">
      <dgm:prSet presAssocID="{8F2896A2-697A-4454-92C5-3BEEF430B1D9}" presName="tx1" presStyleLbl="revTx" presStyleIdx="1" presStyleCnt="5"/>
      <dgm:spPr/>
    </dgm:pt>
    <dgm:pt modelId="{9DCB736E-AFF0-4DD4-B5AB-A5736029BD8B}" type="pres">
      <dgm:prSet presAssocID="{8F2896A2-697A-4454-92C5-3BEEF430B1D9}" presName="vert1" presStyleCnt="0"/>
      <dgm:spPr/>
    </dgm:pt>
    <dgm:pt modelId="{1C32169E-54FD-4253-BF9E-164BCD2034E9}" type="pres">
      <dgm:prSet presAssocID="{1479E769-F972-4044-9201-7FCB6226A7D1}" presName="thickLine" presStyleLbl="alignNode1" presStyleIdx="2" presStyleCnt="5"/>
      <dgm:spPr/>
    </dgm:pt>
    <dgm:pt modelId="{DA0419B5-31B0-45D8-95CF-17327634D562}" type="pres">
      <dgm:prSet presAssocID="{1479E769-F972-4044-9201-7FCB6226A7D1}" presName="horz1" presStyleCnt="0"/>
      <dgm:spPr/>
    </dgm:pt>
    <dgm:pt modelId="{1E4ED626-D6EB-4604-8320-B05B20A28350}" type="pres">
      <dgm:prSet presAssocID="{1479E769-F972-4044-9201-7FCB6226A7D1}" presName="tx1" presStyleLbl="revTx" presStyleIdx="2" presStyleCnt="5"/>
      <dgm:spPr/>
    </dgm:pt>
    <dgm:pt modelId="{1DE5E0BD-938E-45F9-9DBC-A9AA8DEF95E0}" type="pres">
      <dgm:prSet presAssocID="{1479E769-F972-4044-9201-7FCB6226A7D1}" presName="vert1" presStyleCnt="0"/>
      <dgm:spPr/>
    </dgm:pt>
    <dgm:pt modelId="{EA1CA76C-3F6E-4505-975F-ED20FB017027}" type="pres">
      <dgm:prSet presAssocID="{A2D55651-9C78-46A4-B610-AD15AA4A1B4F}" presName="thickLine" presStyleLbl="alignNode1" presStyleIdx="3" presStyleCnt="5"/>
      <dgm:spPr/>
    </dgm:pt>
    <dgm:pt modelId="{104AF74D-D66D-4629-A45B-BC6AF4883BEE}" type="pres">
      <dgm:prSet presAssocID="{A2D55651-9C78-46A4-B610-AD15AA4A1B4F}" presName="horz1" presStyleCnt="0"/>
      <dgm:spPr/>
    </dgm:pt>
    <dgm:pt modelId="{092558A1-DFC2-42D5-A3D3-CF761FC00D8C}" type="pres">
      <dgm:prSet presAssocID="{A2D55651-9C78-46A4-B610-AD15AA4A1B4F}" presName="tx1" presStyleLbl="revTx" presStyleIdx="3" presStyleCnt="5"/>
      <dgm:spPr/>
    </dgm:pt>
    <dgm:pt modelId="{7E990E19-1CA8-48AF-95C7-DF335873EB62}" type="pres">
      <dgm:prSet presAssocID="{A2D55651-9C78-46A4-B610-AD15AA4A1B4F}" presName="vert1" presStyleCnt="0"/>
      <dgm:spPr/>
    </dgm:pt>
    <dgm:pt modelId="{E591E4E0-B649-45C3-ACFE-180EFBC81328}" type="pres">
      <dgm:prSet presAssocID="{D2D6A762-6B38-498D-94F7-5B19410ECFC3}" presName="thickLine" presStyleLbl="alignNode1" presStyleIdx="4" presStyleCnt="5"/>
      <dgm:spPr/>
    </dgm:pt>
    <dgm:pt modelId="{1C046AA0-9B4C-4AA0-8840-537FB7315F36}" type="pres">
      <dgm:prSet presAssocID="{D2D6A762-6B38-498D-94F7-5B19410ECFC3}" presName="horz1" presStyleCnt="0"/>
      <dgm:spPr/>
    </dgm:pt>
    <dgm:pt modelId="{CCC39631-99D8-4B06-A79B-C0C1B31ACB62}" type="pres">
      <dgm:prSet presAssocID="{D2D6A762-6B38-498D-94F7-5B19410ECFC3}" presName="tx1" presStyleLbl="revTx" presStyleIdx="4" presStyleCnt="5"/>
      <dgm:spPr/>
    </dgm:pt>
    <dgm:pt modelId="{674414E5-5913-4AC7-BBBF-92B004019CE0}" type="pres">
      <dgm:prSet presAssocID="{D2D6A762-6B38-498D-94F7-5B19410ECFC3}" presName="vert1" presStyleCnt="0"/>
      <dgm:spPr/>
    </dgm:pt>
  </dgm:ptLst>
  <dgm:cxnLst>
    <dgm:cxn modelId="{3FE3B92F-AD08-48D1-AEB8-4E9985F15107}" type="presOf" srcId="{46C02F03-6D6F-4D9F-85EA-C83836BA5643}" destId="{1453BCB1-0AFB-403B-A68C-19C34F15A116}" srcOrd="0" destOrd="0" presId="urn:microsoft.com/office/officeart/2008/layout/LinedList"/>
    <dgm:cxn modelId="{D6F94A33-1C63-4218-A512-3854E9A63CF2}" type="presOf" srcId="{A2D55651-9C78-46A4-B610-AD15AA4A1B4F}" destId="{092558A1-DFC2-42D5-A3D3-CF761FC00D8C}" srcOrd="0" destOrd="0" presId="urn:microsoft.com/office/officeart/2008/layout/LinedList"/>
    <dgm:cxn modelId="{34528936-87E4-46B9-B6DB-2AFA9DC48FA0}" srcId="{ADFE33F4-21C6-4572-A97B-5DDECE4B2F85}" destId="{D2D6A762-6B38-498D-94F7-5B19410ECFC3}" srcOrd="4" destOrd="0" parTransId="{DE3DEB07-2D01-4283-A0D8-19523D9EEF48}" sibTransId="{469DF2AB-F749-4E37-B366-64B2760A933A}"/>
    <dgm:cxn modelId="{2155D13C-45CB-40AE-AD22-AA549CB199A7}" srcId="{ADFE33F4-21C6-4572-A97B-5DDECE4B2F85}" destId="{46C02F03-6D6F-4D9F-85EA-C83836BA5643}" srcOrd="0" destOrd="0" parTransId="{1796AE87-EBA7-4ED1-B860-40C14A677B7F}" sibTransId="{CF5A2B96-26D1-4D29-84D0-2D94803CEA11}"/>
    <dgm:cxn modelId="{5D23EB5F-E66C-4485-BBDA-C86F0F3BC157}" srcId="{ADFE33F4-21C6-4572-A97B-5DDECE4B2F85}" destId="{1479E769-F972-4044-9201-7FCB6226A7D1}" srcOrd="2" destOrd="0" parTransId="{ECCA0493-3093-4A4B-9E65-B76F9F24EF35}" sibTransId="{18357E77-04BD-49B4-A1B6-D9C9FE5F7648}"/>
    <dgm:cxn modelId="{D1052554-5D7B-4B3E-9008-784267BC5C72}" type="presOf" srcId="{D2D6A762-6B38-498D-94F7-5B19410ECFC3}" destId="{CCC39631-99D8-4B06-A79B-C0C1B31ACB62}" srcOrd="0" destOrd="0" presId="urn:microsoft.com/office/officeart/2008/layout/LinedList"/>
    <dgm:cxn modelId="{F6364A55-8469-4B7C-846F-2D011C227619}" type="presOf" srcId="{1479E769-F972-4044-9201-7FCB6226A7D1}" destId="{1E4ED626-D6EB-4604-8320-B05B20A28350}" srcOrd="0" destOrd="0" presId="urn:microsoft.com/office/officeart/2008/layout/LinedList"/>
    <dgm:cxn modelId="{65ADB877-D3F2-4E69-839D-D36467085F40}" srcId="{ADFE33F4-21C6-4572-A97B-5DDECE4B2F85}" destId="{8F2896A2-697A-4454-92C5-3BEEF430B1D9}" srcOrd="1" destOrd="0" parTransId="{96E331D4-5110-40E5-A606-697A7D95736F}" sibTransId="{60E99644-4F1C-4D05-B4A0-5A0144E70235}"/>
    <dgm:cxn modelId="{785485CE-A2C8-4A96-A01F-436A43D8DEEB}" srcId="{ADFE33F4-21C6-4572-A97B-5DDECE4B2F85}" destId="{A2D55651-9C78-46A4-B610-AD15AA4A1B4F}" srcOrd="3" destOrd="0" parTransId="{85A2B634-C2E7-49D8-8C31-7268444413D8}" sibTransId="{B9BF4A3C-970B-40FF-9642-E1A98C872255}"/>
    <dgm:cxn modelId="{E1AD26EC-C564-4B3A-A114-9B1B47859301}" type="presOf" srcId="{8F2896A2-697A-4454-92C5-3BEEF430B1D9}" destId="{C4BEBAA5-B9F7-4543-89DF-7DF90BB0F101}" srcOrd="0" destOrd="0" presId="urn:microsoft.com/office/officeart/2008/layout/LinedList"/>
    <dgm:cxn modelId="{031259F5-3585-4622-AC7E-8AF4B86CFB0E}" type="presOf" srcId="{ADFE33F4-21C6-4572-A97B-5DDECE4B2F85}" destId="{43740F01-04F0-457F-8963-E09FE01E9F96}" srcOrd="0" destOrd="0" presId="urn:microsoft.com/office/officeart/2008/layout/LinedList"/>
    <dgm:cxn modelId="{AD7F13A9-D35F-453D-84F3-8E6BE28813E1}" type="presParOf" srcId="{43740F01-04F0-457F-8963-E09FE01E9F96}" destId="{6227AAD4-35B0-4FF6-9882-EB17B2791D8C}" srcOrd="0" destOrd="0" presId="urn:microsoft.com/office/officeart/2008/layout/LinedList"/>
    <dgm:cxn modelId="{F1459C0B-C926-42D6-BCE1-3B95BD1F346D}" type="presParOf" srcId="{43740F01-04F0-457F-8963-E09FE01E9F96}" destId="{5D36DC0C-8FC4-4402-89E6-9D32548A7E21}" srcOrd="1" destOrd="0" presId="urn:microsoft.com/office/officeart/2008/layout/LinedList"/>
    <dgm:cxn modelId="{E76AE428-3738-4C16-9DF7-A1B2AC31F994}" type="presParOf" srcId="{5D36DC0C-8FC4-4402-89E6-9D32548A7E21}" destId="{1453BCB1-0AFB-403B-A68C-19C34F15A116}" srcOrd="0" destOrd="0" presId="urn:microsoft.com/office/officeart/2008/layout/LinedList"/>
    <dgm:cxn modelId="{157704D8-FD3A-4048-B317-42C545EEB956}" type="presParOf" srcId="{5D36DC0C-8FC4-4402-89E6-9D32548A7E21}" destId="{41EE51EA-DB29-42DA-B7D6-D83752C44079}" srcOrd="1" destOrd="0" presId="urn:microsoft.com/office/officeart/2008/layout/LinedList"/>
    <dgm:cxn modelId="{EE14714F-7590-4424-8605-92C026029B93}" type="presParOf" srcId="{43740F01-04F0-457F-8963-E09FE01E9F96}" destId="{C39B3900-7CB1-48B2-ABD8-B12F5B6E1582}" srcOrd="2" destOrd="0" presId="urn:microsoft.com/office/officeart/2008/layout/LinedList"/>
    <dgm:cxn modelId="{766366F9-CD6D-48BE-B094-FA01002B4E91}" type="presParOf" srcId="{43740F01-04F0-457F-8963-E09FE01E9F96}" destId="{3CEB3FD3-66DF-4D22-9573-F11B1A3EB91F}" srcOrd="3" destOrd="0" presId="urn:microsoft.com/office/officeart/2008/layout/LinedList"/>
    <dgm:cxn modelId="{6E87657D-FAC5-468C-988B-C00217505CD6}" type="presParOf" srcId="{3CEB3FD3-66DF-4D22-9573-F11B1A3EB91F}" destId="{C4BEBAA5-B9F7-4543-89DF-7DF90BB0F101}" srcOrd="0" destOrd="0" presId="urn:microsoft.com/office/officeart/2008/layout/LinedList"/>
    <dgm:cxn modelId="{2963FF60-1F6B-4CFA-943F-E0324CFD6E97}" type="presParOf" srcId="{3CEB3FD3-66DF-4D22-9573-F11B1A3EB91F}" destId="{9DCB736E-AFF0-4DD4-B5AB-A5736029BD8B}" srcOrd="1" destOrd="0" presId="urn:microsoft.com/office/officeart/2008/layout/LinedList"/>
    <dgm:cxn modelId="{3B26C7BE-0543-42C9-8213-E2E7AAB2493D}" type="presParOf" srcId="{43740F01-04F0-457F-8963-E09FE01E9F96}" destId="{1C32169E-54FD-4253-BF9E-164BCD2034E9}" srcOrd="4" destOrd="0" presId="urn:microsoft.com/office/officeart/2008/layout/LinedList"/>
    <dgm:cxn modelId="{7A083DF8-2D3C-403D-8617-C67BABEA4E3A}" type="presParOf" srcId="{43740F01-04F0-457F-8963-E09FE01E9F96}" destId="{DA0419B5-31B0-45D8-95CF-17327634D562}" srcOrd="5" destOrd="0" presId="urn:microsoft.com/office/officeart/2008/layout/LinedList"/>
    <dgm:cxn modelId="{11AF7D7D-D169-4C87-87CF-74CBA0553427}" type="presParOf" srcId="{DA0419B5-31B0-45D8-95CF-17327634D562}" destId="{1E4ED626-D6EB-4604-8320-B05B20A28350}" srcOrd="0" destOrd="0" presId="urn:microsoft.com/office/officeart/2008/layout/LinedList"/>
    <dgm:cxn modelId="{9C64C779-73BB-452A-8A14-AE302878B759}" type="presParOf" srcId="{DA0419B5-31B0-45D8-95CF-17327634D562}" destId="{1DE5E0BD-938E-45F9-9DBC-A9AA8DEF95E0}" srcOrd="1" destOrd="0" presId="urn:microsoft.com/office/officeart/2008/layout/LinedList"/>
    <dgm:cxn modelId="{A37CDDB0-9133-458F-97B3-C84B47389AC8}" type="presParOf" srcId="{43740F01-04F0-457F-8963-E09FE01E9F96}" destId="{EA1CA76C-3F6E-4505-975F-ED20FB017027}" srcOrd="6" destOrd="0" presId="urn:microsoft.com/office/officeart/2008/layout/LinedList"/>
    <dgm:cxn modelId="{5E55387E-56F7-422A-A13B-E126F46F3B94}" type="presParOf" srcId="{43740F01-04F0-457F-8963-E09FE01E9F96}" destId="{104AF74D-D66D-4629-A45B-BC6AF4883BEE}" srcOrd="7" destOrd="0" presId="urn:microsoft.com/office/officeart/2008/layout/LinedList"/>
    <dgm:cxn modelId="{70FB2937-C2B9-4C45-B964-ACDD802CF766}" type="presParOf" srcId="{104AF74D-D66D-4629-A45B-BC6AF4883BEE}" destId="{092558A1-DFC2-42D5-A3D3-CF761FC00D8C}" srcOrd="0" destOrd="0" presId="urn:microsoft.com/office/officeart/2008/layout/LinedList"/>
    <dgm:cxn modelId="{91BAE1F6-B105-4F34-80C3-AE8F1FAF1651}" type="presParOf" srcId="{104AF74D-D66D-4629-A45B-BC6AF4883BEE}" destId="{7E990E19-1CA8-48AF-95C7-DF335873EB62}" srcOrd="1" destOrd="0" presId="urn:microsoft.com/office/officeart/2008/layout/LinedList"/>
    <dgm:cxn modelId="{C6353031-D952-4AD0-B16A-46165BF17B3E}" type="presParOf" srcId="{43740F01-04F0-457F-8963-E09FE01E9F96}" destId="{E591E4E0-B649-45C3-ACFE-180EFBC81328}" srcOrd="8" destOrd="0" presId="urn:microsoft.com/office/officeart/2008/layout/LinedList"/>
    <dgm:cxn modelId="{AEFECF64-42BB-4110-BF8B-14467B2F66AB}" type="presParOf" srcId="{43740F01-04F0-457F-8963-E09FE01E9F96}" destId="{1C046AA0-9B4C-4AA0-8840-537FB7315F36}" srcOrd="9" destOrd="0" presId="urn:microsoft.com/office/officeart/2008/layout/LinedList"/>
    <dgm:cxn modelId="{9795CA30-981D-4FAE-80E0-5D57287FE157}" type="presParOf" srcId="{1C046AA0-9B4C-4AA0-8840-537FB7315F36}" destId="{CCC39631-99D8-4B06-A79B-C0C1B31ACB62}" srcOrd="0" destOrd="0" presId="urn:microsoft.com/office/officeart/2008/layout/LinedList"/>
    <dgm:cxn modelId="{4EB90DAA-6F18-4A8F-B437-6D3909F42542}" type="presParOf" srcId="{1C046AA0-9B4C-4AA0-8840-537FB7315F36}" destId="{674414E5-5913-4AC7-BBBF-92B004019C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5E50F-94E7-486A-B666-B7AA53CB77D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18DC45F-69D7-401B-A3F3-601DC1AE916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What can you include as expenses?</a:t>
          </a:r>
        </a:p>
      </dgm:t>
    </dgm:pt>
    <dgm:pt modelId="{91697B0F-4857-4BF3-814F-9C13736C88B2}" type="parTrans" cxnId="{0F3F9B46-EB62-45F0-90C2-1986E5140C9C}">
      <dgm:prSet/>
      <dgm:spPr/>
      <dgm:t>
        <a:bodyPr/>
        <a:lstStyle/>
        <a:p>
          <a:endParaRPr lang="en-US"/>
        </a:p>
      </dgm:t>
    </dgm:pt>
    <dgm:pt modelId="{4CA47256-3054-40C4-8501-242F51735E0C}" type="sibTrans" cxnId="{0F3F9B46-EB62-45F0-90C2-1986E5140C9C}">
      <dgm:prSet/>
      <dgm:spPr/>
      <dgm:t>
        <a:bodyPr/>
        <a:lstStyle/>
        <a:p>
          <a:endParaRPr lang="en-US"/>
        </a:p>
      </dgm:t>
    </dgm:pt>
    <dgm:pt modelId="{9A5A3F83-2502-469B-99F9-88897EC68A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Housing Allowance worksheet</a:t>
          </a:r>
        </a:p>
      </dgm:t>
    </dgm:pt>
    <dgm:pt modelId="{3B245CFB-D25E-444D-AEE6-A82C8E0775A2}" type="parTrans" cxnId="{435E6449-16A3-4EF4-975F-7B59DF1D4D26}">
      <dgm:prSet/>
      <dgm:spPr/>
      <dgm:t>
        <a:bodyPr/>
        <a:lstStyle/>
        <a:p>
          <a:endParaRPr lang="en-US"/>
        </a:p>
      </dgm:t>
    </dgm:pt>
    <dgm:pt modelId="{4194212B-FC6B-4246-87FF-EA4AD9B323C6}" type="sibTrans" cxnId="{435E6449-16A3-4EF4-975F-7B59DF1D4D26}">
      <dgm:prSet/>
      <dgm:spPr/>
      <dgm:t>
        <a:bodyPr/>
        <a:lstStyle/>
        <a:p>
          <a:endParaRPr lang="en-US"/>
        </a:p>
      </dgm:t>
    </dgm:pt>
    <dgm:pt modelId="{37C9ED3F-3498-4E7E-95FF-4D20FD3745E8}">
      <dgm:prSet custT="1"/>
      <dgm:spPr/>
      <dgm:t>
        <a:bodyPr/>
        <a:lstStyle/>
        <a:p>
          <a:r>
            <a:rPr lang="en-US" sz="1800" dirty="0"/>
            <a:t>Keep for your records</a:t>
          </a:r>
        </a:p>
      </dgm:t>
    </dgm:pt>
    <dgm:pt modelId="{6B3897B6-4379-4903-BCD4-CD678332916E}" type="parTrans" cxnId="{65F64972-2959-4D92-8939-B742288ED8EF}">
      <dgm:prSet/>
      <dgm:spPr/>
      <dgm:t>
        <a:bodyPr/>
        <a:lstStyle/>
        <a:p>
          <a:endParaRPr lang="en-US"/>
        </a:p>
      </dgm:t>
    </dgm:pt>
    <dgm:pt modelId="{951FAA62-C7AD-45BE-AD4B-0CCCEFF45AC5}" type="sibTrans" cxnId="{65F64972-2959-4D92-8939-B742288ED8EF}">
      <dgm:prSet/>
      <dgm:spPr/>
      <dgm:t>
        <a:bodyPr/>
        <a:lstStyle/>
        <a:p>
          <a:endParaRPr lang="en-US"/>
        </a:p>
      </dgm:t>
    </dgm:pt>
    <dgm:pt modelId="{1BA04EF1-4672-4879-B35B-25FCC85958CA}">
      <dgm:prSet custT="1"/>
      <dgm:spPr/>
      <dgm:t>
        <a:bodyPr/>
        <a:lstStyle/>
        <a:p>
          <a:r>
            <a:rPr lang="en-US" sz="1800" dirty="0"/>
            <a:t>Keep blank copy on hand for future years</a:t>
          </a:r>
        </a:p>
      </dgm:t>
    </dgm:pt>
    <dgm:pt modelId="{E4C47BC8-B312-462C-B194-38E54F661EEE}" type="parTrans" cxnId="{35181511-FAE0-4C9E-87C8-68A8746AE531}">
      <dgm:prSet/>
      <dgm:spPr/>
      <dgm:t>
        <a:bodyPr/>
        <a:lstStyle/>
        <a:p>
          <a:endParaRPr lang="en-US"/>
        </a:p>
      </dgm:t>
    </dgm:pt>
    <dgm:pt modelId="{B6FAD518-6689-488D-B7AE-FAFEB62F7669}" type="sibTrans" cxnId="{35181511-FAE0-4C9E-87C8-68A8746AE531}">
      <dgm:prSet/>
      <dgm:spPr/>
      <dgm:t>
        <a:bodyPr/>
        <a:lstStyle/>
        <a:p>
          <a:endParaRPr lang="en-US"/>
        </a:p>
      </dgm:t>
    </dgm:pt>
    <dgm:pt modelId="{AB7502D2-FAAD-40E9-9853-2D05EE89AB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rgbClr val="FF0000"/>
              </a:solidFill>
            </a:rPr>
            <a:t>You are responsible for keeping all receipts throughout the year</a:t>
          </a:r>
        </a:p>
      </dgm:t>
    </dgm:pt>
    <dgm:pt modelId="{9899A2B6-4A48-4276-A1AC-3686FBD0FED6}" type="parTrans" cxnId="{08F3FF5E-DB40-456C-BD9B-42FE85A1D072}">
      <dgm:prSet/>
      <dgm:spPr/>
      <dgm:t>
        <a:bodyPr/>
        <a:lstStyle/>
        <a:p>
          <a:endParaRPr lang="en-US"/>
        </a:p>
      </dgm:t>
    </dgm:pt>
    <dgm:pt modelId="{BAEFBF47-40AB-430B-B571-B03753233305}" type="sibTrans" cxnId="{08F3FF5E-DB40-456C-BD9B-42FE85A1D072}">
      <dgm:prSet/>
      <dgm:spPr/>
      <dgm:t>
        <a:bodyPr/>
        <a:lstStyle/>
        <a:p>
          <a:endParaRPr lang="en-US"/>
        </a:p>
      </dgm:t>
    </dgm:pt>
    <dgm:pt modelId="{1F03D4A8-4CA6-41B9-86EC-099BACE512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Do </a:t>
          </a:r>
          <a:r>
            <a:rPr lang="en-US" sz="1800" u="sng" dirty="0"/>
            <a:t>not</a:t>
          </a:r>
          <a:r>
            <a:rPr lang="en-US" sz="1800" dirty="0"/>
            <a:t> give receipts to the church</a:t>
          </a:r>
        </a:p>
      </dgm:t>
    </dgm:pt>
    <dgm:pt modelId="{58044073-09D2-4418-8D71-818D77FACA3E}" type="parTrans" cxnId="{3CF78026-776E-499E-8A92-13E1475BF143}">
      <dgm:prSet/>
      <dgm:spPr/>
      <dgm:t>
        <a:bodyPr/>
        <a:lstStyle/>
        <a:p>
          <a:endParaRPr lang="en-US"/>
        </a:p>
      </dgm:t>
    </dgm:pt>
    <dgm:pt modelId="{2F943D5B-6BD0-4B8C-B05A-0DF9D0DA318D}" type="sibTrans" cxnId="{3CF78026-776E-499E-8A92-13E1475BF143}">
      <dgm:prSet/>
      <dgm:spPr/>
      <dgm:t>
        <a:bodyPr/>
        <a:lstStyle/>
        <a:p>
          <a:endParaRPr lang="en-US"/>
        </a:p>
      </dgm:t>
    </dgm:pt>
    <dgm:pt modelId="{2AD26F70-D46C-4699-A856-EB4B84C4C7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Keep receipts with tax records </a:t>
          </a:r>
        </a:p>
      </dgm:t>
    </dgm:pt>
    <dgm:pt modelId="{E83FFAE0-890B-49C8-B87B-8ADC5A1822AA}" type="parTrans" cxnId="{071A81F8-4D80-43D7-8541-65FEB07E4596}">
      <dgm:prSet/>
      <dgm:spPr/>
      <dgm:t>
        <a:bodyPr/>
        <a:lstStyle/>
        <a:p>
          <a:endParaRPr lang="en-US"/>
        </a:p>
      </dgm:t>
    </dgm:pt>
    <dgm:pt modelId="{9C7B6C23-5548-43E0-9CB9-39428D9A07C9}" type="sibTrans" cxnId="{071A81F8-4D80-43D7-8541-65FEB07E4596}">
      <dgm:prSet/>
      <dgm:spPr/>
      <dgm:t>
        <a:bodyPr/>
        <a:lstStyle/>
        <a:p>
          <a:endParaRPr lang="en-US"/>
        </a:p>
      </dgm:t>
    </dgm:pt>
    <dgm:pt modelId="{33336ADA-7F54-4F28-9622-2D687AC6F770}" type="pres">
      <dgm:prSet presAssocID="{EA85E50F-94E7-486A-B666-B7AA53CB77DC}" presName="root" presStyleCnt="0">
        <dgm:presLayoutVars>
          <dgm:dir/>
          <dgm:resizeHandles val="exact"/>
        </dgm:presLayoutVars>
      </dgm:prSet>
      <dgm:spPr/>
    </dgm:pt>
    <dgm:pt modelId="{76D8A5F3-8148-430F-A962-9FA1C90B6D9B}" type="pres">
      <dgm:prSet presAssocID="{818DC45F-69D7-401B-A3F3-601DC1AE9163}" presName="compNode" presStyleCnt="0"/>
      <dgm:spPr/>
    </dgm:pt>
    <dgm:pt modelId="{93B25185-CD48-40B9-802E-E40BB30BA1A6}" type="pres">
      <dgm:prSet presAssocID="{818DC45F-69D7-401B-A3F3-601DC1AE9163}" presName="iconRect" presStyleLbl="node1" presStyleIdx="0" presStyleCnt="2" custLinFactNeighborX="-1141" custLinFactNeighborY="-268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DECF78B-5282-4448-A145-C616C4B552A2}" type="pres">
      <dgm:prSet presAssocID="{818DC45F-69D7-401B-A3F3-601DC1AE9163}" presName="iconSpace" presStyleCnt="0"/>
      <dgm:spPr/>
    </dgm:pt>
    <dgm:pt modelId="{785CCC58-A608-4736-A513-2A1240EFC511}" type="pres">
      <dgm:prSet presAssocID="{818DC45F-69D7-401B-A3F3-601DC1AE9163}" presName="parTx" presStyleLbl="revTx" presStyleIdx="0" presStyleCnt="4">
        <dgm:presLayoutVars>
          <dgm:chMax val="0"/>
          <dgm:chPref val="0"/>
        </dgm:presLayoutVars>
      </dgm:prSet>
      <dgm:spPr/>
    </dgm:pt>
    <dgm:pt modelId="{6CC82044-EEC0-4843-A78D-7B3BA0BEC55F}" type="pres">
      <dgm:prSet presAssocID="{818DC45F-69D7-401B-A3F3-601DC1AE9163}" presName="txSpace" presStyleCnt="0"/>
      <dgm:spPr/>
    </dgm:pt>
    <dgm:pt modelId="{AD295CC2-238C-481B-BF58-8DFAA3233408}" type="pres">
      <dgm:prSet presAssocID="{818DC45F-69D7-401B-A3F3-601DC1AE9163}" presName="desTx" presStyleLbl="revTx" presStyleIdx="1" presStyleCnt="4" custLinFactNeighborY="-23959">
        <dgm:presLayoutVars/>
      </dgm:prSet>
      <dgm:spPr/>
    </dgm:pt>
    <dgm:pt modelId="{41746F5B-B351-48E5-80C5-5C05AC0DB1EF}" type="pres">
      <dgm:prSet presAssocID="{4CA47256-3054-40C4-8501-242F51735E0C}" presName="sibTrans" presStyleCnt="0"/>
      <dgm:spPr/>
    </dgm:pt>
    <dgm:pt modelId="{8F417CE6-358E-4A57-A2A3-DF3531F6FFAC}" type="pres">
      <dgm:prSet presAssocID="{AB7502D2-FAAD-40E9-9853-2D05EE89ABD9}" presName="compNode" presStyleCnt="0"/>
      <dgm:spPr/>
    </dgm:pt>
    <dgm:pt modelId="{6A6B4D5B-1D63-424A-B122-7D96944099F0}" type="pres">
      <dgm:prSet presAssocID="{AB7502D2-FAAD-40E9-9853-2D05EE89ABD9}" presName="iconRect" presStyleLbl="node1" presStyleIdx="1" presStyleCnt="2" custLinFactNeighborX="-1712" custLinFactNeighborY="-228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1EB1C06-C90E-4AA7-BC79-DDC1085FFF2D}" type="pres">
      <dgm:prSet presAssocID="{AB7502D2-FAAD-40E9-9853-2D05EE89ABD9}" presName="iconSpace" presStyleCnt="0"/>
      <dgm:spPr/>
    </dgm:pt>
    <dgm:pt modelId="{4815538D-0648-4413-A51F-CB4916540D40}" type="pres">
      <dgm:prSet presAssocID="{AB7502D2-FAAD-40E9-9853-2D05EE89ABD9}" presName="parTx" presStyleLbl="revTx" presStyleIdx="2" presStyleCnt="4">
        <dgm:presLayoutVars>
          <dgm:chMax val="0"/>
          <dgm:chPref val="0"/>
        </dgm:presLayoutVars>
      </dgm:prSet>
      <dgm:spPr/>
    </dgm:pt>
    <dgm:pt modelId="{998C67A3-9094-4B90-975F-673995F50107}" type="pres">
      <dgm:prSet presAssocID="{AB7502D2-FAAD-40E9-9853-2D05EE89ABD9}" presName="txSpace" presStyleCnt="0"/>
      <dgm:spPr/>
    </dgm:pt>
    <dgm:pt modelId="{8118A444-43E3-4F38-BBC0-BEFE63A5DDD1}" type="pres">
      <dgm:prSet presAssocID="{AB7502D2-FAAD-40E9-9853-2D05EE89ABD9}" presName="desTx" presStyleLbl="revTx" presStyleIdx="3" presStyleCnt="4">
        <dgm:presLayoutVars/>
      </dgm:prSet>
      <dgm:spPr/>
    </dgm:pt>
  </dgm:ptLst>
  <dgm:cxnLst>
    <dgm:cxn modelId="{1CBFC803-3AE9-4BEA-8003-9CD4B9C425AE}" type="presOf" srcId="{2AD26F70-D46C-4699-A856-EB4B84C4C783}" destId="{8118A444-43E3-4F38-BBC0-BEFE63A5DDD1}" srcOrd="0" destOrd="1" presId="urn:microsoft.com/office/officeart/2018/5/layout/CenteredIconLabelDescriptionList"/>
    <dgm:cxn modelId="{35181511-FAE0-4C9E-87C8-68A8746AE531}" srcId="{9A5A3F83-2502-469B-99F9-88897EC68A40}" destId="{1BA04EF1-4672-4879-B35B-25FCC85958CA}" srcOrd="1" destOrd="0" parTransId="{E4C47BC8-B312-462C-B194-38E54F661EEE}" sibTransId="{B6FAD518-6689-488D-B7AE-FAFEB62F7669}"/>
    <dgm:cxn modelId="{6ED98B1B-8389-4114-B114-D359541D3CD4}" type="presOf" srcId="{EA85E50F-94E7-486A-B666-B7AA53CB77DC}" destId="{33336ADA-7F54-4F28-9622-2D687AC6F770}" srcOrd="0" destOrd="0" presId="urn:microsoft.com/office/officeart/2018/5/layout/CenteredIconLabelDescriptionList"/>
    <dgm:cxn modelId="{3CF78026-776E-499E-8A92-13E1475BF143}" srcId="{AB7502D2-FAAD-40E9-9853-2D05EE89ABD9}" destId="{1F03D4A8-4CA6-41B9-86EC-099BACE512E3}" srcOrd="0" destOrd="0" parTransId="{58044073-09D2-4418-8D71-818D77FACA3E}" sibTransId="{2F943D5B-6BD0-4B8C-B05A-0DF9D0DA318D}"/>
    <dgm:cxn modelId="{89379D31-F2B3-41B8-986F-256D943D74F2}" type="presOf" srcId="{818DC45F-69D7-401B-A3F3-601DC1AE9163}" destId="{785CCC58-A608-4736-A513-2A1240EFC511}" srcOrd="0" destOrd="0" presId="urn:microsoft.com/office/officeart/2018/5/layout/CenteredIconLabelDescriptionList"/>
    <dgm:cxn modelId="{08F3FF5E-DB40-456C-BD9B-42FE85A1D072}" srcId="{EA85E50F-94E7-486A-B666-B7AA53CB77DC}" destId="{AB7502D2-FAAD-40E9-9853-2D05EE89ABD9}" srcOrd="1" destOrd="0" parTransId="{9899A2B6-4A48-4276-A1AC-3686FBD0FED6}" sibTransId="{BAEFBF47-40AB-430B-B571-B03753233305}"/>
    <dgm:cxn modelId="{366A5263-D41A-43B8-9948-BC4F42580BB0}" type="presOf" srcId="{AB7502D2-FAAD-40E9-9853-2D05EE89ABD9}" destId="{4815538D-0648-4413-A51F-CB4916540D40}" srcOrd="0" destOrd="0" presId="urn:microsoft.com/office/officeart/2018/5/layout/CenteredIconLabelDescriptionList"/>
    <dgm:cxn modelId="{63D98A63-20B5-4D5B-A37D-E6AA3F47D2A2}" type="presOf" srcId="{1F03D4A8-4CA6-41B9-86EC-099BACE512E3}" destId="{8118A444-43E3-4F38-BBC0-BEFE63A5DDD1}" srcOrd="0" destOrd="0" presId="urn:microsoft.com/office/officeart/2018/5/layout/CenteredIconLabelDescriptionList"/>
    <dgm:cxn modelId="{0F3F9B46-EB62-45F0-90C2-1986E5140C9C}" srcId="{EA85E50F-94E7-486A-B666-B7AA53CB77DC}" destId="{818DC45F-69D7-401B-A3F3-601DC1AE9163}" srcOrd="0" destOrd="0" parTransId="{91697B0F-4857-4BF3-814F-9C13736C88B2}" sibTransId="{4CA47256-3054-40C4-8501-242F51735E0C}"/>
    <dgm:cxn modelId="{435E6449-16A3-4EF4-975F-7B59DF1D4D26}" srcId="{818DC45F-69D7-401B-A3F3-601DC1AE9163}" destId="{9A5A3F83-2502-469B-99F9-88897EC68A40}" srcOrd="0" destOrd="0" parTransId="{3B245CFB-D25E-444D-AEE6-A82C8E0775A2}" sibTransId="{4194212B-FC6B-4246-87FF-EA4AD9B323C6}"/>
    <dgm:cxn modelId="{65F64972-2959-4D92-8939-B742288ED8EF}" srcId="{9A5A3F83-2502-469B-99F9-88897EC68A40}" destId="{37C9ED3F-3498-4E7E-95FF-4D20FD3745E8}" srcOrd="0" destOrd="0" parTransId="{6B3897B6-4379-4903-BCD4-CD678332916E}" sibTransId="{951FAA62-C7AD-45BE-AD4B-0CCCEFF45AC5}"/>
    <dgm:cxn modelId="{3CA104AB-A813-45D3-8C28-88F5927D0DC0}" type="presOf" srcId="{9A5A3F83-2502-469B-99F9-88897EC68A40}" destId="{AD295CC2-238C-481B-BF58-8DFAA3233408}" srcOrd="0" destOrd="0" presId="urn:microsoft.com/office/officeart/2018/5/layout/CenteredIconLabelDescriptionList"/>
    <dgm:cxn modelId="{7817A1E0-7F3A-4603-9624-7D74556E4A4E}" type="presOf" srcId="{37C9ED3F-3498-4E7E-95FF-4D20FD3745E8}" destId="{AD295CC2-238C-481B-BF58-8DFAA3233408}" srcOrd="0" destOrd="1" presId="urn:microsoft.com/office/officeart/2018/5/layout/CenteredIconLabelDescriptionList"/>
    <dgm:cxn modelId="{0EB5CAED-E43F-4076-B2E8-1839AD023E68}" type="presOf" srcId="{1BA04EF1-4672-4879-B35B-25FCC85958CA}" destId="{AD295CC2-238C-481B-BF58-8DFAA3233408}" srcOrd="0" destOrd="2" presId="urn:microsoft.com/office/officeart/2018/5/layout/CenteredIconLabelDescriptionList"/>
    <dgm:cxn modelId="{071A81F8-4D80-43D7-8541-65FEB07E4596}" srcId="{AB7502D2-FAAD-40E9-9853-2D05EE89ABD9}" destId="{2AD26F70-D46C-4699-A856-EB4B84C4C783}" srcOrd="1" destOrd="0" parTransId="{E83FFAE0-890B-49C8-B87B-8ADC5A1822AA}" sibTransId="{9C7B6C23-5548-43E0-9CB9-39428D9A07C9}"/>
    <dgm:cxn modelId="{BEA85672-C828-4B76-AD25-CFD99C0E8919}" type="presParOf" srcId="{33336ADA-7F54-4F28-9622-2D687AC6F770}" destId="{76D8A5F3-8148-430F-A962-9FA1C90B6D9B}" srcOrd="0" destOrd="0" presId="urn:microsoft.com/office/officeart/2018/5/layout/CenteredIconLabelDescriptionList"/>
    <dgm:cxn modelId="{ECFB51AB-CAEB-4C84-8AF3-9FEA9A517094}" type="presParOf" srcId="{76D8A5F3-8148-430F-A962-9FA1C90B6D9B}" destId="{93B25185-CD48-40B9-802E-E40BB30BA1A6}" srcOrd="0" destOrd="0" presId="urn:microsoft.com/office/officeart/2018/5/layout/CenteredIconLabelDescriptionList"/>
    <dgm:cxn modelId="{BF65AE52-59D0-44F6-BD2F-86B9BF43E19F}" type="presParOf" srcId="{76D8A5F3-8148-430F-A962-9FA1C90B6D9B}" destId="{CDECF78B-5282-4448-A145-C616C4B552A2}" srcOrd="1" destOrd="0" presId="urn:microsoft.com/office/officeart/2018/5/layout/CenteredIconLabelDescriptionList"/>
    <dgm:cxn modelId="{C92F2E7B-46FA-44F2-9EFD-CB0AC531F3BF}" type="presParOf" srcId="{76D8A5F3-8148-430F-A962-9FA1C90B6D9B}" destId="{785CCC58-A608-4736-A513-2A1240EFC511}" srcOrd="2" destOrd="0" presId="urn:microsoft.com/office/officeart/2018/5/layout/CenteredIconLabelDescriptionList"/>
    <dgm:cxn modelId="{B156735C-58E1-412A-98CE-4DCB140462DF}" type="presParOf" srcId="{76D8A5F3-8148-430F-A962-9FA1C90B6D9B}" destId="{6CC82044-EEC0-4843-A78D-7B3BA0BEC55F}" srcOrd="3" destOrd="0" presId="urn:microsoft.com/office/officeart/2018/5/layout/CenteredIconLabelDescriptionList"/>
    <dgm:cxn modelId="{3B10DECB-9D54-4668-8220-E61D4D19FC96}" type="presParOf" srcId="{76D8A5F3-8148-430F-A962-9FA1C90B6D9B}" destId="{AD295CC2-238C-481B-BF58-8DFAA3233408}" srcOrd="4" destOrd="0" presId="urn:microsoft.com/office/officeart/2018/5/layout/CenteredIconLabelDescriptionList"/>
    <dgm:cxn modelId="{9404A83F-8D39-4F6F-92B6-45F710B9D0B0}" type="presParOf" srcId="{33336ADA-7F54-4F28-9622-2D687AC6F770}" destId="{41746F5B-B351-48E5-80C5-5C05AC0DB1EF}" srcOrd="1" destOrd="0" presId="urn:microsoft.com/office/officeart/2018/5/layout/CenteredIconLabelDescriptionList"/>
    <dgm:cxn modelId="{13AE7E8D-C365-4C09-8F20-2E1E772BEBF0}" type="presParOf" srcId="{33336ADA-7F54-4F28-9622-2D687AC6F770}" destId="{8F417CE6-358E-4A57-A2A3-DF3531F6FFAC}" srcOrd="2" destOrd="0" presId="urn:microsoft.com/office/officeart/2018/5/layout/CenteredIconLabelDescriptionList"/>
    <dgm:cxn modelId="{D221934B-1D7E-4C3D-8D53-2BB253394B47}" type="presParOf" srcId="{8F417CE6-358E-4A57-A2A3-DF3531F6FFAC}" destId="{6A6B4D5B-1D63-424A-B122-7D96944099F0}" srcOrd="0" destOrd="0" presId="urn:microsoft.com/office/officeart/2018/5/layout/CenteredIconLabelDescriptionList"/>
    <dgm:cxn modelId="{63C5249F-E67E-4FD2-B848-C90970B0E1F4}" type="presParOf" srcId="{8F417CE6-358E-4A57-A2A3-DF3531F6FFAC}" destId="{11EB1C06-C90E-4AA7-BC79-DDC1085FFF2D}" srcOrd="1" destOrd="0" presId="urn:microsoft.com/office/officeart/2018/5/layout/CenteredIconLabelDescriptionList"/>
    <dgm:cxn modelId="{3633C973-F6A5-4D11-BF73-35F152C0F5BC}" type="presParOf" srcId="{8F417CE6-358E-4A57-A2A3-DF3531F6FFAC}" destId="{4815538D-0648-4413-A51F-CB4916540D40}" srcOrd="2" destOrd="0" presId="urn:microsoft.com/office/officeart/2018/5/layout/CenteredIconLabelDescriptionList"/>
    <dgm:cxn modelId="{548624E9-A0FE-4BDB-8EB8-A7A806EA9F59}" type="presParOf" srcId="{8F417CE6-358E-4A57-A2A3-DF3531F6FFAC}" destId="{998C67A3-9094-4B90-975F-673995F50107}" srcOrd="3" destOrd="0" presId="urn:microsoft.com/office/officeart/2018/5/layout/CenteredIconLabelDescriptionList"/>
    <dgm:cxn modelId="{7E9770E3-D056-44E8-9DDC-9A70D8C51355}" type="presParOf" srcId="{8F417CE6-358E-4A57-A2A3-DF3531F6FFAC}" destId="{8118A444-43E3-4F38-BBC0-BEFE63A5DDD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86499-EF27-47CB-9BBE-37E9A1B7DA1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912D5F-9409-41BF-9FF0-E206A1334EB1}">
      <dgm:prSet/>
      <dgm:spPr/>
      <dgm:t>
        <a:bodyPr/>
        <a:lstStyle/>
        <a:p>
          <a:r>
            <a:rPr lang="en-US"/>
            <a:t>Determine the value of your home </a:t>
          </a:r>
        </a:p>
      </dgm:t>
    </dgm:pt>
    <dgm:pt modelId="{FEAB592D-BEE7-4A0A-9FC9-6DCC5B5F5299}" type="parTrans" cxnId="{544FA990-0DD3-4E60-B6E2-62CFC4B5B9AD}">
      <dgm:prSet/>
      <dgm:spPr/>
      <dgm:t>
        <a:bodyPr/>
        <a:lstStyle/>
        <a:p>
          <a:endParaRPr lang="en-US"/>
        </a:p>
      </dgm:t>
    </dgm:pt>
    <dgm:pt modelId="{D9343D9E-54D7-42B2-9BB0-B525FC98780A}" type="sibTrans" cxnId="{544FA990-0DD3-4E60-B6E2-62CFC4B5B9AD}">
      <dgm:prSet/>
      <dgm:spPr/>
      <dgm:t>
        <a:bodyPr/>
        <a:lstStyle/>
        <a:p>
          <a:endParaRPr lang="en-US"/>
        </a:p>
      </dgm:t>
    </dgm:pt>
    <dgm:pt modelId="{7C3CA026-6A7A-4E1C-BE4A-64BD65EF4C62}">
      <dgm:prSet/>
      <dgm:spPr/>
      <dgm:t>
        <a:bodyPr/>
        <a:lstStyle/>
        <a:p>
          <a:r>
            <a:rPr lang="en-US" dirty="0"/>
            <a:t>Find a realtor to help or Zillow</a:t>
          </a:r>
        </a:p>
      </dgm:t>
    </dgm:pt>
    <dgm:pt modelId="{6714B650-93F7-4C6B-A6D6-04ED3EE9A3A8}" type="parTrans" cxnId="{AE7076F0-D6AC-4AD5-954A-7CC2F6E42128}">
      <dgm:prSet/>
      <dgm:spPr/>
      <dgm:t>
        <a:bodyPr/>
        <a:lstStyle/>
        <a:p>
          <a:endParaRPr lang="en-US"/>
        </a:p>
      </dgm:t>
    </dgm:pt>
    <dgm:pt modelId="{E910B2F1-3455-413F-9B5D-4935A68E5551}" type="sibTrans" cxnId="{AE7076F0-D6AC-4AD5-954A-7CC2F6E42128}">
      <dgm:prSet/>
      <dgm:spPr/>
      <dgm:t>
        <a:bodyPr/>
        <a:lstStyle/>
        <a:p>
          <a:endParaRPr lang="en-US"/>
        </a:p>
      </dgm:t>
    </dgm:pt>
    <dgm:pt modelId="{011B2842-FAB2-44CB-B17B-B61567F279D7}">
      <dgm:prSet/>
      <dgm:spPr/>
      <dgm:t>
        <a:bodyPr/>
        <a:lstStyle/>
        <a:p>
          <a:r>
            <a:rPr lang="en-US"/>
            <a:t>Determine value of furniture </a:t>
          </a:r>
        </a:p>
      </dgm:t>
    </dgm:pt>
    <dgm:pt modelId="{547784C5-17AD-4FD8-9E84-A345E1B4E97D}" type="parTrans" cxnId="{D10AAEDD-CAE5-4BB5-A1AC-1BD456C4A47E}">
      <dgm:prSet/>
      <dgm:spPr/>
      <dgm:t>
        <a:bodyPr/>
        <a:lstStyle/>
        <a:p>
          <a:endParaRPr lang="en-US"/>
        </a:p>
      </dgm:t>
    </dgm:pt>
    <dgm:pt modelId="{6DC51169-DC02-443E-AABD-4BFD6F61ACEB}" type="sibTrans" cxnId="{D10AAEDD-CAE5-4BB5-A1AC-1BD456C4A47E}">
      <dgm:prSet/>
      <dgm:spPr/>
      <dgm:t>
        <a:bodyPr/>
        <a:lstStyle/>
        <a:p>
          <a:endParaRPr lang="en-US"/>
        </a:p>
      </dgm:t>
    </dgm:pt>
    <dgm:pt modelId="{31C869DD-9F99-40FB-992E-3A0962803B05}">
      <dgm:prSet/>
      <dgm:spPr/>
      <dgm:t>
        <a:bodyPr/>
        <a:lstStyle/>
        <a:p>
          <a:r>
            <a:rPr lang="en-US"/>
            <a:t>½ value of your home</a:t>
          </a:r>
        </a:p>
      </dgm:t>
    </dgm:pt>
    <dgm:pt modelId="{81132B28-9EBC-40F9-8B92-F8E64691D8C2}" type="parTrans" cxnId="{C4FAE70A-C15C-4381-8E69-C5B2FD261B55}">
      <dgm:prSet/>
      <dgm:spPr/>
      <dgm:t>
        <a:bodyPr/>
        <a:lstStyle/>
        <a:p>
          <a:endParaRPr lang="en-US"/>
        </a:p>
      </dgm:t>
    </dgm:pt>
    <dgm:pt modelId="{3A0ABD46-CDD8-4AB0-8D6E-DD2E4462150B}" type="sibTrans" cxnId="{C4FAE70A-C15C-4381-8E69-C5B2FD261B55}">
      <dgm:prSet/>
      <dgm:spPr/>
      <dgm:t>
        <a:bodyPr/>
        <a:lstStyle/>
        <a:p>
          <a:endParaRPr lang="en-US"/>
        </a:p>
      </dgm:t>
    </dgm:pt>
    <dgm:pt modelId="{70D35E27-48B6-4671-91E5-0C0272D4D0F2}">
      <dgm:prSet/>
      <dgm:spPr/>
      <dgm:t>
        <a:bodyPr/>
        <a:lstStyle/>
        <a:p>
          <a:r>
            <a:rPr lang="en-US"/>
            <a:t>3.   Add value of home + value of furniture together, then multiply by .08 </a:t>
          </a:r>
        </a:p>
      </dgm:t>
    </dgm:pt>
    <dgm:pt modelId="{06D43F93-F63D-4276-A45E-CD909BB0376E}" type="parTrans" cxnId="{AD7607A1-5616-4E18-B69A-CCA516575BB1}">
      <dgm:prSet/>
      <dgm:spPr/>
      <dgm:t>
        <a:bodyPr/>
        <a:lstStyle/>
        <a:p>
          <a:endParaRPr lang="en-US"/>
        </a:p>
      </dgm:t>
    </dgm:pt>
    <dgm:pt modelId="{564CE93E-B69C-46A9-B442-C36C55203F90}" type="sibTrans" cxnId="{AD7607A1-5616-4E18-B69A-CCA516575BB1}">
      <dgm:prSet/>
      <dgm:spPr/>
      <dgm:t>
        <a:bodyPr/>
        <a:lstStyle/>
        <a:p>
          <a:endParaRPr lang="en-US"/>
        </a:p>
      </dgm:t>
    </dgm:pt>
    <dgm:pt modelId="{D1C56169-3EB0-4708-AB5C-3F234E523C94}">
      <dgm:prSet/>
      <dgm:spPr/>
      <dgm:t>
        <a:bodyPr/>
        <a:lstStyle/>
        <a:p>
          <a:r>
            <a:rPr lang="en-US"/>
            <a:t>4.   Calculate annual cost of utilities</a:t>
          </a:r>
        </a:p>
      </dgm:t>
    </dgm:pt>
    <dgm:pt modelId="{3A4E24CE-87A2-4179-A1EB-0CB1D688DC92}" type="parTrans" cxnId="{D3137EFC-5ABC-4DC2-8D74-4C48AB68FD17}">
      <dgm:prSet/>
      <dgm:spPr/>
      <dgm:t>
        <a:bodyPr/>
        <a:lstStyle/>
        <a:p>
          <a:endParaRPr lang="en-US"/>
        </a:p>
      </dgm:t>
    </dgm:pt>
    <dgm:pt modelId="{FAB71D87-514B-4752-8C13-E028229B6376}" type="sibTrans" cxnId="{D3137EFC-5ABC-4DC2-8D74-4C48AB68FD17}">
      <dgm:prSet/>
      <dgm:spPr/>
      <dgm:t>
        <a:bodyPr/>
        <a:lstStyle/>
        <a:p>
          <a:endParaRPr lang="en-US"/>
        </a:p>
      </dgm:t>
    </dgm:pt>
    <dgm:pt modelId="{A363BE07-D6BF-4C89-97D2-FF54FAFA6D4D}">
      <dgm:prSet/>
      <dgm:spPr/>
      <dgm:t>
        <a:bodyPr/>
        <a:lstStyle/>
        <a:p>
          <a:r>
            <a:rPr lang="en-US"/>
            <a:t>Includes gas, electric, water, trash</a:t>
          </a:r>
        </a:p>
      </dgm:t>
    </dgm:pt>
    <dgm:pt modelId="{692AAD03-9900-46A0-B286-E5F133C90FE9}" type="parTrans" cxnId="{3603AE03-0066-4BAC-A9EE-992B765110A2}">
      <dgm:prSet/>
      <dgm:spPr/>
      <dgm:t>
        <a:bodyPr/>
        <a:lstStyle/>
        <a:p>
          <a:endParaRPr lang="en-US"/>
        </a:p>
      </dgm:t>
    </dgm:pt>
    <dgm:pt modelId="{64558268-A460-45BB-BE32-B253B5C7AC29}" type="sibTrans" cxnId="{3603AE03-0066-4BAC-A9EE-992B765110A2}">
      <dgm:prSet/>
      <dgm:spPr/>
      <dgm:t>
        <a:bodyPr/>
        <a:lstStyle/>
        <a:p>
          <a:endParaRPr lang="en-US"/>
        </a:p>
      </dgm:t>
    </dgm:pt>
    <dgm:pt modelId="{B0D8C163-799A-48E5-9CB9-019BAB1331BF}">
      <dgm:prSet/>
      <dgm:spPr/>
      <dgm:t>
        <a:bodyPr/>
        <a:lstStyle/>
        <a:p>
          <a:r>
            <a:rPr lang="en-US"/>
            <a:t>5. Add #3 + #4 together to get FRV of furnished home + utilities</a:t>
          </a:r>
        </a:p>
      </dgm:t>
    </dgm:pt>
    <dgm:pt modelId="{180B8780-11B0-46A1-91B4-0364CF7CACB9}" type="parTrans" cxnId="{DFDAA401-20E9-47A8-B636-1C866AF005C6}">
      <dgm:prSet/>
      <dgm:spPr/>
      <dgm:t>
        <a:bodyPr/>
        <a:lstStyle/>
        <a:p>
          <a:endParaRPr lang="en-US"/>
        </a:p>
      </dgm:t>
    </dgm:pt>
    <dgm:pt modelId="{EE5C4BD9-EEFE-494A-98AE-6BBFC1D9B467}" type="sibTrans" cxnId="{DFDAA401-20E9-47A8-B636-1C866AF005C6}">
      <dgm:prSet/>
      <dgm:spPr/>
      <dgm:t>
        <a:bodyPr/>
        <a:lstStyle/>
        <a:p>
          <a:endParaRPr lang="en-US"/>
        </a:p>
      </dgm:t>
    </dgm:pt>
    <dgm:pt modelId="{647462DD-23F5-4BBE-BA03-69B1FC7B65F0}">
      <dgm:prSet/>
      <dgm:spPr/>
      <dgm:t>
        <a:bodyPr/>
        <a:lstStyle/>
        <a:p>
          <a:r>
            <a:rPr lang="en-US"/>
            <a:t>Keep documentation in your records</a:t>
          </a:r>
        </a:p>
      </dgm:t>
    </dgm:pt>
    <dgm:pt modelId="{7A4CC93A-FD93-4DBE-AB32-AB5F3B25BEAC}" type="parTrans" cxnId="{EB0A5591-538C-4302-B055-8E0AFDE07D63}">
      <dgm:prSet/>
      <dgm:spPr/>
      <dgm:t>
        <a:bodyPr/>
        <a:lstStyle/>
        <a:p>
          <a:endParaRPr lang="en-US"/>
        </a:p>
      </dgm:t>
    </dgm:pt>
    <dgm:pt modelId="{6C2CAC64-663F-4AE2-A15D-5A05D2939B0C}" type="sibTrans" cxnId="{EB0A5591-538C-4302-B055-8E0AFDE07D63}">
      <dgm:prSet/>
      <dgm:spPr/>
      <dgm:t>
        <a:bodyPr/>
        <a:lstStyle/>
        <a:p>
          <a:endParaRPr lang="en-US"/>
        </a:p>
      </dgm:t>
    </dgm:pt>
    <dgm:pt modelId="{D62A21EE-8513-4EF9-A110-AC0C33C1CABB}" type="pres">
      <dgm:prSet presAssocID="{7E986499-EF27-47CB-9BBE-37E9A1B7DA1A}" presName="Name0" presStyleCnt="0">
        <dgm:presLayoutVars>
          <dgm:dir/>
          <dgm:animLvl val="lvl"/>
          <dgm:resizeHandles val="exact"/>
        </dgm:presLayoutVars>
      </dgm:prSet>
      <dgm:spPr/>
    </dgm:pt>
    <dgm:pt modelId="{63295A4C-1437-42B0-9221-D3B9E304FD43}" type="pres">
      <dgm:prSet presAssocID="{62912D5F-9409-41BF-9FF0-E206A1334EB1}" presName="linNode" presStyleCnt="0"/>
      <dgm:spPr/>
    </dgm:pt>
    <dgm:pt modelId="{C84D92C8-FD29-42A1-A3F0-3365E08A8C5C}" type="pres">
      <dgm:prSet presAssocID="{62912D5F-9409-41BF-9FF0-E206A1334EB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AA48800-B04B-4E58-A845-9100E937D10B}" type="pres">
      <dgm:prSet presAssocID="{62912D5F-9409-41BF-9FF0-E206A1334EB1}" presName="descendantText" presStyleLbl="alignAccFollowNode1" presStyleIdx="0" presStyleCnt="4">
        <dgm:presLayoutVars>
          <dgm:bulletEnabled val="1"/>
        </dgm:presLayoutVars>
      </dgm:prSet>
      <dgm:spPr/>
    </dgm:pt>
    <dgm:pt modelId="{C4A2E1E3-3373-4710-8D99-E17CA09578C9}" type="pres">
      <dgm:prSet presAssocID="{D9343D9E-54D7-42B2-9BB0-B525FC98780A}" presName="sp" presStyleCnt="0"/>
      <dgm:spPr/>
    </dgm:pt>
    <dgm:pt modelId="{C5FB26F0-5FD9-4ECE-BE0F-264E47D236A6}" type="pres">
      <dgm:prSet presAssocID="{011B2842-FAB2-44CB-B17B-B61567F279D7}" presName="linNode" presStyleCnt="0"/>
      <dgm:spPr/>
    </dgm:pt>
    <dgm:pt modelId="{C77D4CE7-AAEB-4B44-8BF1-028AD73BDBC9}" type="pres">
      <dgm:prSet presAssocID="{011B2842-FAB2-44CB-B17B-B61567F279D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4F52793-58FB-4F55-9752-5A5E7053198A}" type="pres">
      <dgm:prSet presAssocID="{011B2842-FAB2-44CB-B17B-B61567F279D7}" presName="descendantText" presStyleLbl="alignAccFollowNode1" presStyleIdx="1" presStyleCnt="4">
        <dgm:presLayoutVars>
          <dgm:bulletEnabled val="1"/>
        </dgm:presLayoutVars>
      </dgm:prSet>
      <dgm:spPr/>
    </dgm:pt>
    <dgm:pt modelId="{A91A65AA-D831-448D-8471-F707463F325F}" type="pres">
      <dgm:prSet presAssocID="{6DC51169-DC02-443E-AABD-4BFD6F61ACEB}" presName="sp" presStyleCnt="0"/>
      <dgm:spPr/>
    </dgm:pt>
    <dgm:pt modelId="{1A75683E-9198-4777-8016-2F71DD268322}" type="pres">
      <dgm:prSet presAssocID="{70D35E27-48B6-4671-91E5-0C0272D4D0F2}" presName="linNode" presStyleCnt="0"/>
      <dgm:spPr/>
    </dgm:pt>
    <dgm:pt modelId="{4E24C03F-2414-441A-BCC6-7F41A25B93DB}" type="pres">
      <dgm:prSet presAssocID="{70D35E27-48B6-4671-91E5-0C0272D4D0F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32BC5CD-BFEC-4881-A3CE-946003689A01}" type="pres">
      <dgm:prSet presAssocID="{564CE93E-B69C-46A9-B442-C36C55203F90}" presName="sp" presStyleCnt="0"/>
      <dgm:spPr/>
    </dgm:pt>
    <dgm:pt modelId="{A42C47AD-32F6-4048-88DC-76D6BEF01013}" type="pres">
      <dgm:prSet presAssocID="{D1C56169-3EB0-4708-AB5C-3F234E523C94}" presName="linNode" presStyleCnt="0"/>
      <dgm:spPr/>
    </dgm:pt>
    <dgm:pt modelId="{3DCADCD8-251A-425A-964F-63C1C4A058FA}" type="pres">
      <dgm:prSet presAssocID="{D1C56169-3EB0-4708-AB5C-3F234E523C9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F4A72E8-EB4E-413B-A435-05EED1490A17}" type="pres">
      <dgm:prSet presAssocID="{D1C56169-3EB0-4708-AB5C-3F234E523C94}" presName="descendantText" presStyleLbl="alignAccFollowNode1" presStyleIdx="2" presStyleCnt="4">
        <dgm:presLayoutVars>
          <dgm:bulletEnabled val="1"/>
        </dgm:presLayoutVars>
      </dgm:prSet>
      <dgm:spPr/>
    </dgm:pt>
    <dgm:pt modelId="{4B999BEE-409D-4EC4-BA75-16CD0F3628C3}" type="pres">
      <dgm:prSet presAssocID="{FAB71D87-514B-4752-8C13-E028229B6376}" presName="sp" presStyleCnt="0"/>
      <dgm:spPr/>
    </dgm:pt>
    <dgm:pt modelId="{0708DB80-93F1-463D-B25C-F71238FD3766}" type="pres">
      <dgm:prSet presAssocID="{B0D8C163-799A-48E5-9CB9-019BAB1331BF}" presName="linNode" presStyleCnt="0"/>
      <dgm:spPr/>
    </dgm:pt>
    <dgm:pt modelId="{8B08A41C-9187-4D06-ABCB-10B9D3438565}" type="pres">
      <dgm:prSet presAssocID="{B0D8C163-799A-48E5-9CB9-019BAB1331B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B78D906-7314-4FBD-BF26-C37A55E292D6}" type="pres">
      <dgm:prSet presAssocID="{B0D8C163-799A-48E5-9CB9-019BAB1331B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FDAA401-20E9-47A8-B636-1C866AF005C6}" srcId="{7E986499-EF27-47CB-9BBE-37E9A1B7DA1A}" destId="{B0D8C163-799A-48E5-9CB9-019BAB1331BF}" srcOrd="4" destOrd="0" parTransId="{180B8780-11B0-46A1-91B4-0364CF7CACB9}" sibTransId="{EE5C4BD9-EEFE-494A-98AE-6BBFC1D9B467}"/>
    <dgm:cxn modelId="{3603AE03-0066-4BAC-A9EE-992B765110A2}" srcId="{D1C56169-3EB0-4708-AB5C-3F234E523C94}" destId="{A363BE07-D6BF-4C89-97D2-FF54FAFA6D4D}" srcOrd="0" destOrd="0" parTransId="{692AAD03-9900-46A0-B286-E5F133C90FE9}" sibTransId="{64558268-A460-45BB-BE32-B253B5C7AC29}"/>
    <dgm:cxn modelId="{C4FAE70A-C15C-4381-8E69-C5B2FD261B55}" srcId="{011B2842-FAB2-44CB-B17B-B61567F279D7}" destId="{31C869DD-9F99-40FB-992E-3A0962803B05}" srcOrd="0" destOrd="0" parTransId="{81132B28-9EBC-40F9-8B92-F8E64691D8C2}" sibTransId="{3A0ABD46-CDD8-4AB0-8D6E-DD2E4462150B}"/>
    <dgm:cxn modelId="{815C453D-DA6A-4F2F-B67F-39F871B7D4C5}" type="presOf" srcId="{7C3CA026-6A7A-4E1C-BE4A-64BD65EF4C62}" destId="{EAA48800-B04B-4E58-A845-9100E937D10B}" srcOrd="0" destOrd="0" presId="urn:microsoft.com/office/officeart/2005/8/layout/vList5"/>
    <dgm:cxn modelId="{DE6E755D-03F6-4FDD-B1BA-B2C988595CE8}" type="presOf" srcId="{A363BE07-D6BF-4C89-97D2-FF54FAFA6D4D}" destId="{FF4A72E8-EB4E-413B-A435-05EED1490A17}" srcOrd="0" destOrd="0" presId="urn:microsoft.com/office/officeart/2005/8/layout/vList5"/>
    <dgm:cxn modelId="{57F90F51-1183-434C-9D25-52621ECE5EA0}" type="presOf" srcId="{62912D5F-9409-41BF-9FF0-E206A1334EB1}" destId="{C84D92C8-FD29-42A1-A3F0-3365E08A8C5C}" srcOrd="0" destOrd="0" presId="urn:microsoft.com/office/officeart/2005/8/layout/vList5"/>
    <dgm:cxn modelId="{55A86874-62A2-438B-B853-C2F75F90CF8B}" type="presOf" srcId="{31C869DD-9F99-40FB-992E-3A0962803B05}" destId="{D4F52793-58FB-4F55-9752-5A5E7053198A}" srcOrd="0" destOrd="0" presId="urn:microsoft.com/office/officeart/2005/8/layout/vList5"/>
    <dgm:cxn modelId="{8CB31C56-B1B8-4AA6-8323-8B760CD9BDA8}" type="presOf" srcId="{7E986499-EF27-47CB-9BBE-37E9A1B7DA1A}" destId="{D62A21EE-8513-4EF9-A110-AC0C33C1CABB}" srcOrd="0" destOrd="0" presId="urn:microsoft.com/office/officeart/2005/8/layout/vList5"/>
    <dgm:cxn modelId="{83B9F57B-F16D-4CB1-A463-DAB3FDEB63FB}" type="presOf" srcId="{70D35E27-48B6-4671-91E5-0C0272D4D0F2}" destId="{4E24C03F-2414-441A-BCC6-7F41A25B93DB}" srcOrd="0" destOrd="0" presId="urn:microsoft.com/office/officeart/2005/8/layout/vList5"/>
    <dgm:cxn modelId="{2919C381-484A-41BD-BB82-E490F899C7FB}" type="presOf" srcId="{011B2842-FAB2-44CB-B17B-B61567F279D7}" destId="{C77D4CE7-AAEB-4B44-8BF1-028AD73BDBC9}" srcOrd="0" destOrd="0" presId="urn:microsoft.com/office/officeart/2005/8/layout/vList5"/>
    <dgm:cxn modelId="{544FA990-0DD3-4E60-B6E2-62CFC4B5B9AD}" srcId="{7E986499-EF27-47CB-9BBE-37E9A1B7DA1A}" destId="{62912D5F-9409-41BF-9FF0-E206A1334EB1}" srcOrd="0" destOrd="0" parTransId="{FEAB592D-BEE7-4A0A-9FC9-6DCC5B5F5299}" sibTransId="{D9343D9E-54D7-42B2-9BB0-B525FC98780A}"/>
    <dgm:cxn modelId="{EB0A5591-538C-4302-B055-8E0AFDE07D63}" srcId="{B0D8C163-799A-48E5-9CB9-019BAB1331BF}" destId="{647462DD-23F5-4BBE-BA03-69B1FC7B65F0}" srcOrd="0" destOrd="0" parTransId="{7A4CC93A-FD93-4DBE-AB32-AB5F3B25BEAC}" sibTransId="{6C2CAC64-663F-4AE2-A15D-5A05D2939B0C}"/>
    <dgm:cxn modelId="{2D136293-4F49-46C6-B374-A88E36ED626A}" type="presOf" srcId="{647462DD-23F5-4BBE-BA03-69B1FC7B65F0}" destId="{9B78D906-7314-4FBD-BF26-C37A55E292D6}" srcOrd="0" destOrd="0" presId="urn:microsoft.com/office/officeart/2005/8/layout/vList5"/>
    <dgm:cxn modelId="{AD7607A1-5616-4E18-B69A-CCA516575BB1}" srcId="{7E986499-EF27-47CB-9BBE-37E9A1B7DA1A}" destId="{70D35E27-48B6-4671-91E5-0C0272D4D0F2}" srcOrd="2" destOrd="0" parTransId="{06D43F93-F63D-4276-A45E-CD909BB0376E}" sibTransId="{564CE93E-B69C-46A9-B442-C36C55203F90}"/>
    <dgm:cxn modelId="{15A08CB9-14F9-4FCE-AE70-C68B5AF77B22}" type="presOf" srcId="{D1C56169-3EB0-4708-AB5C-3F234E523C94}" destId="{3DCADCD8-251A-425A-964F-63C1C4A058FA}" srcOrd="0" destOrd="0" presId="urn:microsoft.com/office/officeart/2005/8/layout/vList5"/>
    <dgm:cxn modelId="{9D0EA4DB-9F31-4612-BEEF-69B7BD19658A}" type="presOf" srcId="{B0D8C163-799A-48E5-9CB9-019BAB1331BF}" destId="{8B08A41C-9187-4D06-ABCB-10B9D3438565}" srcOrd="0" destOrd="0" presId="urn:microsoft.com/office/officeart/2005/8/layout/vList5"/>
    <dgm:cxn modelId="{D10AAEDD-CAE5-4BB5-A1AC-1BD456C4A47E}" srcId="{7E986499-EF27-47CB-9BBE-37E9A1B7DA1A}" destId="{011B2842-FAB2-44CB-B17B-B61567F279D7}" srcOrd="1" destOrd="0" parTransId="{547784C5-17AD-4FD8-9E84-A345E1B4E97D}" sibTransId="{6DC51169-DC02-443E-AABD-4BFD6F61ACEB}"/>
    <dgm:cxn modelId="{AE7076F0-D6AC-4AD5-954A-7CC2F6E42128}" srcId="{62912D5F-9409-41BF-9FF0-E206A1334EB1}" destId="{7C3CA026-6A7A-4E1C-BE4A-64BD65EF4C62}" srcOrd="0" destOrd="0" parTransId="{6714B650-93F7-4C6B-A6D6-04ED3EE9A3A8}" sibTransId="{E910B2F1-3455-413F-9B5D-4935A68E5551}"/>
    <dgm:cxn modelId="{D3137EFC-5ABC-4DC2-8D74-4C48AB68FD17}" srcId="{7E986499-EF27-47CB-9BBE-37E9A1B7DA1A}" destId="{D1C56169-3EB0-4708-AB5C-3F234E523C94}" srcOrd="3" destOrd="0" parTransId="{3A4E24CE-87A2-4179-A1EB-0CB1D688DC92}" sibTransId="{FAB71D87-514B-4752-8C13-E028229B6376}"/>
    <dgm:cxn modelId="{45FA54A5-B5A3-4E48-8410-6D7C524D4846}" type="presParOf" srcId="{D62A21EE-8513-4EF9-A110-AC0C33C1CABB}" destId="{63295A4C-1437-42B0-9221-D3B9E304FD43}" srcOrd="0" destOrd="0" presId="urn:microsoft.com/office/officeart/2005/8/layout/vList5"/>
    <dgm:cxn modelId="{7433B517-3DF4-4E98-A43E-AEE17F500BAD}" type="presParOf" srcId="{63295A4C-1437-42B0-9221-D3B9E304FD43}" destId="{C84D92C8-FD29-42A1-A3F0-3365E08A8C5C}" srcOrd="0" destOrd="0" presId="urn:microsoft.com/office/officeart/2005/8/layout/vList5"/>
    <dgm:cxn modelId="{10950FA2-26B5-4E05-88B4-EEB14F253EC4}" type="presParOf" srcId="{63295A4C-1437-42B0-9221-D3B9E304FD43}" destId="{EAA48800-B04B-4E58-A845-9100E937D10B}" srcOrd="1" destOrd="0" presId="urn:microsoft.com/office/officeart/2005/8/layout/vList5"/>
    <dgm:cxn modelId="{EF399EA6-D3B1-4D05-988E-7725502D99AB}" type="presParOf" srcId="{D62A21EE-8513-4EF9-A110-AC0C33C1CABB}" destId="{C4A2E1E3-3373-4710-8D99-E17CA09578C9}" srcOrd="1" destOrd="0" presId="urn:microsoft.com/office/officeart/2005/8/layout/vList5"/>
    <dgm:cxn modelId="{C9EDA9C0-3082-411D-BDA1-B3E84371710F}" type="presParOf" srcId="{D62A21EE-8513-4EF9-A110-AC0C33C1CABB}" destId="{C5FB26F0-5FD9-4ECE-BE0F-264E47D236A6}" srcOrd="2" destOrd="0" presId="urn:microsoft.com/office/officeart/2005/8/layout/vList5"/>
    <dgm:cxn modelId="{B2ACBC6D-016E-4E1A-BAD8-158CA378322D}" type="presParOf" srcId="{C5FB26F0-5FD9-4ECE-BE0F-264E47D236A6}" destId="{C77D4CE7-AAEB-4B44-8BF1-028AD73BDBC9}" srcOrd="0" destOrd="0" presId="urn:microsoft.com/office/officeart/2005/8/layout/vList5"/>
    <dgm:cxn modelId="{7DDE996C-3D94-43AD-BC33-93B4868451AB}" type="presParOf" srcId="{C5FB26F0-5FD9-4ECE-BE0F-264E47D236A6}" destId="{D4F52793-58FB-4F55-9752-5A5E7053198A}" srcOrd="1" destOrd="0" presId="urn:microsoft.com/office/officeart/2005/8/layout/vList5"/>
    <dgm:cxn modelId="{A4EA0AAE-D0DC-4089-B73F-DDC0320947B9}" type="presParOf" srcId="{D62A21EE-8513-4EF9-A110-AC0C33C1CABB}" destId="{A91A65AA-D831-448D-8471-F707463F325F}" srcOrd="3" destOrd="0" presId="urn:microsoft.com/office/officeart/2005/8/layout/vList5"/>
    <dgm:cxn modelId="{D2E8A8FB-B7B2-4D80-ACBB-41F310425007}" type="presParOf" srcId="{D62A21EE-8513-4EF9-A110-AC0C33C1CABB}" destId="{1A75683E-9198-4777-8016-2F71DD268322}" srcOrd="4" destOrd="0" presId="urn:microsoft.com/office/officeart/2005/8/layout/vList5"/>
    <dgm:cxn modelId="{0AF9F36A-B0F0-4D8C-B008-722A69B9CDA3}" type="presParOf" srcId="{1A75683E-9198-4777-8016-2F71DD268322}" destId="{4E24C03F-2414-441A-BCC6-7F41A25B93DB}" srcOrd="0" destOrd="0" presId="urn:microsoft.com/office/officeart/2005/8/layout/vList5"/>
    <dgm:cxn modelId="{267D4CA5-78A0-4A41-8AC4-5E76BD399CBC}" type="presParOf" srcId="{D62A21EE-8513-4EF9-A110-AC0C33C1CABB}" destId="{B32BC5CD-BFEC-4881-A3CE-946003689A01}" srcOrd="5" destOrd="0" presId="urn:microsoft.com/office/officeart/2005/8/layout/vList5"/>
    <dgm:cxn modelId="{A5A4CBA2-9DF6-4458-B213-76B9F4AA3AEB}" type="presParOf" srcId="{D62A21EE-8513-4EF9-A110-AC0C33C1CABB}" destId="{A42C47AD-32F6-4048-88DC-76D6BEF01013}" srcOrd="6" destOrd="0" presId="urn:microsoft.com/office/officeart/2005/8/layout/vList5"/>
    <dgm:cxn modelId="{70A199BD-7DC3-4DC9-B29C-3154B4E0DBBD}" type="presParOf" srcId="{A42C47AD-32F6-4048-88DC-76D6BEF01013}" destId="{3DCADCD8-251A-425A-964F-63C1C4A058FA}" srcOrd="0" destOrd="0" presId="urn:microsoft.com/office/officeart/2005/8/layout/vList5"/>
    <dgm:cxn modelId="{188F6565-A224-4622-8659-ACB40971C015}" type="presParOf" srcId="{A42C47AD-32F6-4048-88DC-76D6BEF01013}" destId="{FF4A72E8-EB4E-413B-A435-05EED1490A17}" srcOrd="1" destOrd="0" presId="urn:microsoft.com/office/officeart/2005/8/layout/vList5"/>
    <dgm:cxn modelId="{1CC538FB-7F77-4809-9F8F-FE45C6D4A96D}" type="presParOf" srcId="{D62A21EE-8513-4EF9-A110-AC0C33C1CABB}" destId="{4B999BEE-409D-4EC4-BA75-16CD0F3628C3}" srcOrd="7" destOrd="0" presId="urn:microsoft.com/office/officeart/2005/8/layout/vList5"/>
    <dgm:cxn modelId="{1E7AAF31-9B94-4BE4-8FB5-7CDA5BD1AFF1}" type="presParOf" srcId="{D62A21EE-8513-4EF9-A110-AC0C33C1CABB}" destId="{0708DB80-93F1-463D-B25C-F71238FD3766}" srcOrd="8" destOrd="0" presId="urn:microsoft.com/office/officeart/2005/8/layout/vList5"/>
    <dgm:cxn modelId="{ADBD6D74-1A40-40B8-AE72-9FE5C98B9FD6}" type="presParOf" srcId="{0708DB80-93F1-463D-B25C-F71238FD3766}" destId="{8B08A41C-9187-4D06-ABCB-10B9D3438565}" srcOrd="0" destOrd="0" presId="urn:microsoft.com/office/officeart/2005/8/layout/vList5"/>
    <dgm:cxn modelId="{2CE4C9E3-8906-48D6-87EA-97A85B22DE15}" type="presParOf" srcId="{0708DB80-93F1-463D-B25C-F71238FD3766}" destId="{9B78D906-7314-4FBD-BF26-C37A55E29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AA459-117D-40CD-B748-3F89D226AB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C458E9-BEB0-4400-8AD2-5F02A548243C}">
      <dgm:prSet custT="1"/>
      <dgm:spPr/>
      <dgm:t>
        <a:bodyPr/>
        <a:lstStyle/>
        <a:p>
          <a:r>
            <a:rPr lang="en-US" sz="1800" dirty="0"/>
            <a:t>Estimate your housing expenses for the rest of the year and get Board approval</a:t>
          </a:r>
        </a:p>
      </dgm:t>
    </dgm:pt>
    <dgm:pt modelId="{9DFA1E99-1F94-4030-A50E-CFD6C6B12A7F}" type="parTrans" cxnId="{8CD8FC88-FDF7-40A6-854B-8BA6C2A4594A}">
      <dgm:prSet/>
      <dgm:spPr/>
      <dgm:t>
        <a:bodyPr/>
        <a:lstStyle/>
        <a:p>
          <a:endParaRPr lang="en-US"/>
        </a:p>
      </dgm:t>
    </dgm:pt>
    <dgm:pt modelId="{2BD33066-C81C-4EC3-8385-9E8251DD39CE}" type="sibTrans" cxnId="{8CD8FC88-FDF7-40A6-854B-8BA6C2A4594A}">
      <dgm:prSet/>
      <dgm:spPr/>
      <dgm:t>
        <a:bodyPr/>
        <a:lstStyle/>
        <a:p>
          <a:endParaRPr lang="en-US"/>
        </a:p>
      </dgm:t>
    </dgm:pt>
    <dgm:pt modelId="{D47ADD1A-FFDF-4FD6-8139-6155C6008893}">
      <dgm:prSet custT="1"/>
      <dgm:spPr/>
      <dgm:t>
        <a:bodyPr/>
        <a:lstStyle/>
        <a:p>
          <a:r>
            <a:rPr lang="en-US" sz="1600" dirty="0"/>
            <a:t>Do this ASAP so you can start taking advantage of housing </a:t>
          </a:r>
          <a:r>
            <a:rPr lang="en-US" sz="1600"/>
            <a:t>allowance immediately</a:t>
          </a:r>
          <a:endParaRPr lang="en-US" sz="1600" dirty="0"/>
        </a:p>
        <a:p>
          <a:r>
            <a:rPr lang="en-US" sz="1600" dirty="0"/>
            <a:t>Start saving all receipts and records of housing expenses!</a:t>
          </a:r>
          <a:endParaRPr lang="en-US" sz="2400" dirty="0"/>
        </a:p>
      </dgm:t>
    </dgm:pt>
    <dgm:pt modelId="{B335E62F-438E-40BD-A81D-B2A137160DF1}" type="parTrans" cxnId="{9CA4DC4D-EC62-4B17-80C7-A0FFA3B790EF}">
      <dgm:prSet/>
      <dgm:spPr/>
      <dgm:t>
        <a:bodyPr/>
        <a:lstStyle/>
        <a:p>
          <a:endParaRPr lang="en-US"/>
        </a:p>
      </dgm:t>
    </dgm:pt>
    <dgm:pt modelId="{6910B280-650E-4F1A-A7F0-EF56C47F2F89}" type="sibTrans" cxnId="{9CA4DC4D-EC62-4B17-80C7-A0FFA3B790EF}">
      <dgm:prSet/>
      <dgm:spPr/>
      <dgm:t>
        <a:bodyPr/>
        <a:lstStyle/>
        <a:p>
          <a:endParaRPr lang="en-US"/>
        </a:p>
      </dgm:t>
    </dgm:pt>
    <dgm:pt modelId="{5F427283-1D8B-402D-AB82-E6049FBCFED1}">
      <dgm:prSet custT="1"/>
      <dgm:spPr/>
      <dgm:t>
        <a:bodyPr/>
        <a:lstStyle/>
        <a:p>
          <a:r>
            <a:rPr lang="en-US" sz="1800" dirty="0"/>
            <a:t>Adjust your Payroll Withholdings</a:t>
          </a:r>
        </a:p>
      </dgm:t>
    </dgm:pt>
    <dgm:pt modelId="{F1C8474D-575D-4E6F-AA11-11ADCA9A390E}" type="parTrans" cxnId="{26EAD2D5-D05F-473F-9411-B2CD01F3B9C8}">
      <dgm:prSet/>
      <dgm:spPr/>
      <dgm:t>
        <a:bodyPr/>
        <a:lstStyle/>
        <a:p>
          <a:endParaRPr lang="en-US"/>
        </a:p>
      </dgm:t>
    </dgm:pt>
    <dgm:pt modelId="{CA1E6A02-148F-4CF5-838F-875613A6C504}" type="sibTrans" cxnId="{26EAD2D5-D05F-473F-9411-B2CD01F3B9C8}">
      <dgm:prSet/>
      <dgm:spPr/>
      <dgm:t>
        <a:bodyPr/>
        <a:lstStyle/>
        <a:p>
          <a:endParaRPr lang="en-US"/>
        </a:p>
      </dgm:t>
    </dgm:pt>
    <dgm:pt modelId="{F8DBB9A2-A4AB-4199-B7C4-04046D701E09}">
      <dgm:prSet custT="1"/>
      <dgm:spPr/>
      <dgm:t>
        <a:bodyPr/>
        <a:lstStyle/>
        <a:p>
          <a:r>
            <a:rPr lang="en-US" sz="1400" dirty="0"/>
            <a:t>You may need an accountant to help you determine your withholdings</a:t>
          </a:r>
        </a:p>
      </dgm:t>
    </dgm:pt>
    <dgm:pt modelId="{3B3A7A1B-7CB3-4A4D-A857-3D2C69A9993E}" type="parTrans" cxnId="{85DF8569-FF17-4D24-BB72-D90B7EEA2663}">
      <dgm:prSet/>
      <dgm:spPr/>
      <dgm:t>
        <a:bodyPr/>
        <a:lstStyle/>
        <a:p>
          <a:endParaRPr lang="en-US"/>
        </a:p>
      </dgm:t>
    </dgm:pt>
    <dgm:pt modelId="{B4957753-43EF-4933-BB9F-0A9FF284E176}" type="sibTrans" cxnId="{85DF8569-FF17-4D24-BB72-D90B7EEA2663}">
      <dgm:prSet/>
      <dgm:spPr/>
      <dgm:t>
        <a:bodyPr/>
        <a:lstStyle/>
        <a:p>
          <a:endParaRPr lang="en-US"/>
        </a:p>
      </dgm:t>
    </dgm:pt>
    <dgm:pt modelId="{1B07CE3C-0547-4C84-AB59-1817D78005F7}">
      <dgm:prSet custT="1"/>
      <dgm:spPr/>
      <dgm:t>
        <a:bodyPr/>
        <a:lstStyle/>
        <a:p>
          <a:r>
            <a:rPr lang="en-US" sz="1400" dirty="0"/>
            <a:t>As a pastor, you are not required to withhold taxes from your paycheck – instead you can file quarterly estimates.  However, we recommend you withhold from your paycheck</a:t>
          </a:r>
        </a:p>
      </dgm:t>
    </dgm:pt>
    <dgm:pt modelId="{E4412785-3AF9-49B7-B944-59F0F407EA92}" type="parTrans" cxnId="{8657470E-129A-4254-B46C-19244F43DC2A}">
      <dgm:prSet/>
      <dgm:spPr/>
      <dgm:t>
        <a:bodyPr/>
        <a:lstStyle/>
        <a:p>
          <a:endParaRPr lang="en-US"/>
        </a:p>
      </dgm:t>
    </dgm:pt>
    <dgm:pt modelId="{73EC3AC4-F69F-4D86-8539-D2E60A849644}" type="sibTrans" cxnId="{8657470E-129A-4254-B46C-19244F43DC2A}">
      <dgm:prSet/>
      <dgm:spPr/>
      <dgm:t>
        <a:bodyPr/>
        <a:lstStyle/>
        <a:p>
          <a:endParaRPr lang="en-US"/>
        </a:p>
      </dgm:t>
    </dgm:pt>
    <dgm:pt modelId="{433635F3-D7DF-485D-880E-0D8FFCBFC5D6}">
      <dgm:prSet custT="1"/>
      <dgm:spPr/>
      <dgm:t>
        <a:bodyPr/>
        <a:lstStyle/>
        <a:p>
          <a:r>
            <a:rPr lang="en-US" sz="1800" dirty="0"/>
            <a:t>Find a local tax accountant </a:t>
          </a:r>
          <a:r>
            <a:rPr lang="en-US" sz="1800" u="sng" dirty="0"/>
            <a:t>who has experience with pastor taxes</a:t>
          </a:r>
        </a:p>
      </dgm:t>
    </dgm:pt>
    <dgm:pt modelId="{C7CB8AD5-2058-45D5-BDE8-12173161A85B}" type="parTrans" cxnId="{9525EE68-8B6B-49B0-80B2-46E249E924E8}">
      <dgm:prSet/>
      <dgm:spPr/>
      <dgm:t>
        <a:bodyPr/>
        <a:lstStyle/>
        <a:p>
          <a:endParaRPr lang="en-US"/>
        </a:p>
      </dgm:t>
    </dgm:pt>
    <dgm:pt modelId="{41755419-90A0-42A2-95E1-8A9F508A5694}" type="sibTrans" cxnId="{9525EE68-8B6B-49B0-80B2-46E249E924E8}">
      <dgm:prSet/>
      <dgm:spPr/>
      <dgm:t>
        <a:bodyPr/>
        <a:lstStyle/>
        <a:p>
          <a:endParaRPr lang="en-US"/>
        </a:p>
      </dgm:t>
    </dgm:pt>
    <dgm:pt modelId="{DA85614E-363C-4BC6-92E3-70B3141E963F}">
      <dgm:prSet custT="1"/>
      <dgm:spPr/>
      <dgm:t>
        <a:bodyPr/>
        <a:lstStyle/>
        <a:p>
          <a:r>
            <a:rPr lang="en-US" sz="1600" dirty="0"/>
            <a:t>I </a:t>
          </a:r>
          <a:r>
            <a:rPr lang="en-US" sz="1600" b="1" u="sng" dirty="0"/>
            <a:t>strongly discourage </a:t>
          </a:r>
          <a:r>
            <a:rPr lang="en-US" sz="1600" dirty="0"/>
            <a:t>you from doing your own taxes (Turbo Tax) or using a national tax service (such as H&amp;R Block)</a:t>
          </a:r>
        </a:p>
      </dgm:t>
    </dgm:pt>
    <dgm:pt modelId="{13BF8DED-EAC3-4041-87FB-7F47C09C5014}" type="parTrans" cxnId="{6E536FD4-4E59-4182-A331-0A006B4ED427}">
      <dgm:prSet/>
      <dgm:spPr/>
      <dgm:t>
        <a:bodyPr/>
        <a:lstStyle/>
        <a:p>
          <a:endParaRPr lang="en-US"/>
        </a:p>
      </dgm:t>
    </dgm:pt>
    <dgm:pt modelId="{0DED0041-6315-4B22-9B37-18DB3F854B6C}" type="sibTrans" cxnId="{6E536FD4-4E59-4182-A331-0A006B4ED427}">
      <dgm:prSet/>
      <dgm:spPr/>
      <dgm:t>
        <a:bodyPr/>
        <a:lstStyle/>
        <a:p>
          <a:endParaRPr lang="en-US"/>
        </a:p>
      </dgm:t>
    </dgm:pt>
    <dgm:pt modelId="{EB6C702E-BF2B-4275-9B49-CC515F6771B6}" type="pres">
      <dgm:prSet presAssocID="{5C0AA459-117D-40CD-B748-3F89D226AB63}" presName="Name0" presStyleCnt="0">
        <dgm:presLayoutVars>
          <dgm:dir/>
          <dgm:animLvl val="lvl"/>
          <dgm:resizeHandles val="exact"/>
        </dgm:presLayoutVars>
      </dgm:prSet>
      <dgm:spPr/>
    </dgm:pt>
    <dgm:pt modelId="{6010323E-113B-4D3B-9EF5-D6ACA1B89BDE}" type="pres">
      <dgm:prSet presAssocID="{92C458E9-BEB0-4400-8AD2-5F02A548243C}" presName="composite" presStyleCnt="0"/>
      <dgm:spPr/>
    </dgm:pt>
    <dgm:pt modelId="{9EA457A9-8100-4B5F-9B99-91DBC4F2939C}" type="pres">
      <dgm:prSet presAssocID="{92C458E9-BEB0-4400-8AD2-5F02A548243C}" presName="parTx" presStyleLbl="alignNode1" presStyleIdx="0" presStyleCnt="3">
        <dgm:presLayoutVars>
          <dgm:chMax val="0"/>
          <dgm:chPref val="0"/>
        </dgm:presLayoutVars>
      </dgm:prSet>
      <dgm:spPr/>
    </dgm:pt>
    <dgm:pt modelId="{62B1B879-1F20-4EC1-843A-E55A00450DF4}" type="pres">
      <dgm:prSet presAssocID="{92C458E9-BEB0-4400-8AD2-5F02A548243C}" presName="desTx" presStyleLbl="alignAccFollowNode1" presStyleIdx="0" presStyleCnt="3">
        <dgm:presLayoutVars/>
      </dgm:prSet>
      <dgm:spPr/>
    </dgm:pt>
    <dgm:pt modelId="{D159B331-80C8-45F5-BE3A-EDA3BE64732E}" type="pres">
      <dgm:prSet presAssocID="{2BD33066-C81C-4EC3-8385-9E8251DD39CE}" presName="space" presStyleCnt="0"/>
      <dgm:spPr/>
    </dgm:pt>
    <dgm:pt modelId="{FDD86A0D-521E-4F31-9E17-5D986B607EBE}" type="pres">
      <dgm:prSet presAssocID="{5F427283-1D8B-402D-AB82-E6049FBCFED1}" presName="composite" presStyleCnt="0"/>
      <dgm:spPr/>
    </dgm:pt>
    <dgm:pt modelId="{87996B33-3FB5-48D2-860E-931213C7A195}" type="pres">
      <dgm:prSet presAssocID="{5F427283-1D8B-402D-AB82-E6049FBCFED1}" presName="parTx" presStyleLbl="alignNode1" presStyleIdx="1" presStyleCnt="3">
        <dgm:presLayoutVars>
          <dgm:chMax val="0"/>
          <dgm:chPref val="0"/>
        </dgm:presLayoutVars>
      </dgm:prSet>
      <dgm:spPr/>
    </dgm:pt>
    <dgm:pt modelId="{DC244061-3D81-4E0C-957F-37FB04D0F5C8}" type="pres">
      <dgm:prSet presAssocID="{5F427283-1D8B-402D-AB82-E6049FBCFED1}" presName="desTx" presStyleLbl="alignAccFollowNode1" presStyleIdx="1" presStyleCnt="3">
        <dgm:presLayoutVars/>
      </dgm:prSet>
      <dgm:spPr/>
    </dgm:pt>
    <dgm:pt modelId="{E02593CD-F10A-4619-A18C-DC82561ED17D}" type="pres">
      <dgm:prSet presAssocID="{CA1E6A02-148F-4CF5-838F-875613A6C504}" presName="space" presStyleCnt="0"/>
      <dgm:spPr/>
    </dgm:pt>
    <dgm:pt modelId="{862A8D34-614A-4E0E-BAD5-DAE8ED0FF79B}" type="pres">
      <dgm:prSet presAssocID="{433635F3-D7DF-485D-880E-0D8FFCBFC5D6}" presName="composite" presStyleCnt="0"/>
      <dgm:spPr/>
    </dgm:pt>
    <dgm:pt modelId="{7D80867D-E471-4DF6-8596-61BE7083FB76}" type="pres">
      <dgm:prSet presAssocID="{433635F3-D7DF-485D-880E-0D8FFCBFC5D6}" presName="parTx" presStyleLbl="alignNode1" presStyleIdx="2" presStyleCnt="3">
        <dgm:presLayoutVars>
          <dgm:chMax val="0"/>
          <dgm:chPref val="0"/>
        </dgm:presLayoutVars>
      </dgm:prSet>
      <dgm:spPr/>
    </dgm:pt>
    <dgm:pt modelId="{D0174C89-55CC-42FF-9719-56C262C18B5D}" type="pres">
      <dgm:prSet presAssocID="{433635F3-D7DF-485D-880E-0D8FFCBFC5D6}" presName="desTx" presStyleLbl="alignAccFollowNode1" presStyleIdx="2" presStyleCnt="3">
        <dgm:presLayoutVars/>
      </dgm:prSet>
      <dgm:spPr/>
    </dgm:pt>
  </dgm:ptLst>
  <dgm:cxnLst>
    <dgm:cxn modelId="{8657470E-129A-4254-B46C-19244F43DC2A}" srcId="{5F427283-1D8B-402D-AB82-E6049FBCFED1}" destId="{1B07CE3C-0547-4C84-AB59-1817D78005F7}" srcOrd="1" destOrd="0" parTransId="{E4412785-3AF9-49B7-B944-59F0F407EA92}" sibTransId="{73EC3AC4-F69F-4D86-8539-D2E60A849644}"/>
    <dgm:cxn modelId="{8E673C45-06BB-49A0-A546-E58451293DBB}" type="presOf" srcId="{433635F3-D7DF-485D-880E-0D8FFCBFC5D6}" destId="{7D80867D-E471-4DF6-8596-61BE7083FB76}" srcOrd="0" destOrd="0" presId="urn:microsoft.com/office/officeart/2016/7/layout/HorizontalActionList"/>
    <dgm:cxn modelId="{9525EE68-8B6B-49B0-80B2-46E249E924E8}" srcId="{5C0AA459-117D-40CD-B748-3F89D226AB63}" destId="{433635F3-D7DF-485D-880E-0D8FFCBFC5D6}" srcOrd="2" destOrd="0" parTransId="{C7CB8AD5-2058-45D5-BDE8-12173161A85B}" sibTransId="{41755419-90A0-42A2-95E1-8A9F508A5694}"/>
    <dgm:cxn modelId="{85DF8569-FF17-4D24-BB72-D90B7EEA2663}" srcId="{5F427283-1D8B-402D-AB82-E6049FBCFED1}" destId="{F8DBB9A2-A4AB-4199-B7C4-04046D701E09}" srcOrd="0" destOrd="0" parTransId="{3B3A7A1B-7CB3-4A4D-A857-3D2C69A9993E}" sibTransId="{B4957753-43EF-4933-BB9F-0A9FF284E176}"/>
    <dgm:cxn modelId="{9CA4DC4D-EC62-4B17-80C7-A0FFA3B790EF}" srcId="{92C458E9-BEB0-4400-8AD2-5F02A548243C}" destId="{D47ADD1A-FFDF-4FD6-8139-6155C6008893}" srcOrd="0" destOrd="0" parTransId="{B335E62F-438E-40BD-A81D-B2A137160DF1}" sibTransId="{6910B280-650E-4F1A-A7F0-EF56C47F2F89}"/>
    <dgm:cxn modelId="{9C0BFC51-9211-41B9-82AC-6545058C2874}" type="presOf" srcId="{5F427283-1D8B-402D-AB82-E6049FBCFED1}" destId="{87996B33-3FB5-48D2-860E-931213C7A195}" srcOrd="0" destOrd="0" presId="urn:microsoft.com/office/officeart/2016/7/layout/HorizontalActionList"/>
    <dgm:cxn modelId="{48471353-D510-4723-8623-9A2F4265CF70}" type="presOf" srcId="{92C458E9-BEB0-4400-8AD2-5F02A548243C}" destId="{9EA457A9-8100-4B5F-9B99-91DBC4F2939C}" srcOrd="0" destOrd="0" presId="urn:microsoft.com/office/officeart/2016/7/layout/HorizontalActionList"/>
    <dgm:cxn modelId="{5D9D6D84-CC34-493B-A8C8-23DE2350879D}" type="presOf" srcId="{DA85614E-363C-4BC6-92E3-70B3141E963F}" destId="{D0174C89-55CC-42FF-9719-56C262C18B5D}" srcOrd="0" destOrd="0" presId="urn:microsoft.com/office/officeart/2016/7/layout/HorizontalActionList"/>
    <dgm:cxn modelId="{8CD8FC88-FDF7-40A6-854B-8BA6C2A4594A}" srcId="{5C0AA459-117D-40CD-B748-3F89D226AB63}" destId="{92C458E9-BEB0-4400-8AD2-5F02A548243C}" srcOrd="0" destOrd="0" parTransId="{9DFA1E99-1F94-4030-A50E-CFD6C6B12A7F}" sibTransId="{2BD33066-C81C-4EC3-8385-9E8251DD39CE}"/>
    <dgm:cxn modelId="{21D845C7-E199-4AFE-8C9E-9617CFF76D06}" type="presOf" srcId="{5C0AA459-117D-40CD-B748-3F89D226AB63}" destId="{EB6C702E-BF2B-4275-9B49-CC515F6771B6}" srcOrd="0" destOrd="0" presId="urn:microsoft.com/office/officeart/2016/7/layout/HorizontalActionList"/>
    <dgm:cxn modelId="{E6673ACD-572A-4855-BD57-F00279148438}" type="presOf" srcId="{F8DBB9A2-A4AB-4199-B7C4-04046D701E09}" destId="{DC244061-3D81-4E0C-957F-37FB04D0F5C8}" srcOrd="0" destOrd="0" presId="urn:microsoft.com/office/officeart/2016/7/layout/HorizontalActionList"/>
    <dgm:cxn modelId="{6E536FD4-4E59-4182-A331-0A006B4ED427}" srcId="{433635F3-D7DF-485D-880E-0D8FFCBFC5D6}" destId="{DA85614E-363C-4BC6-92E3-70B3141E963F}" srcOrd="0" destOrd="0" parTransId="{13BF8DED-EAC3-4041-87FB-7F47C09C5014}" sibTransId="{0DED0041-6315-4B22-9B37-18DB3F854B6C}"/>
    <dgm:cxn modelId="{26EAD2D5-D05F-473F-9411-B2CD01F3B9C8}" srcId="{5C0AA459-117D-40CD-B748-3F89D226AB63}" destId="{5F427283-1D8B-402D-AB82-E6049FBCFED1}" srcOrd="1" destOrd="0" parTransId="{F1C8474D-575D-4E6F-AA11-11ADCA9A390E}" sibTransId="{CA1E6A02-148F-4CF5-838F-875613A6C504}"/>
    <dgm:cxn modelId="{17ECAED9-3DD7-4B26-ABD9-02830C6B7DFE}" type="presOf" srcId="{D47ADD1A-FFDF-4FD6-8139-6155C6008893}" destId="{62B1B879-1F20-4EC1-843A-E55A00450DF4}" srcOrd="0" destOrd="0" presId="urn:microsoft.com/office/officeart/2016/7/layout/HorizontalActionList"/>
    <dgm:cxn modelId="{FC500BEC-C7C2-44F5-8A00-8E199807FA0E}" type="presOf" srcId="{1B07CE3C-0547-4C84-AB59-1817D78005F7}" destId="{DC244061-3D81-4E0C-957F-37FB04D0F5C8}" srcOrd="0" destOrd="1" presId="urn:microsoft.com/office/officeart/2016/7/layout/HorizontalActionList"/>
    <dgm:cxn modelId="{8220409B-F285-4461-8F6D-87AA0E9D0CE3}" type="presParOf" srcId="{EB6C702E-BF2B-4275-9B49-CC515F6771B6}" destId="{6010323E-113B-4D3B-9EF5-D6ACA1B89BDE}" srcOrd="0" destOrd="0" presId="urn:microsoft.com/office/officeart/2016/7/layout/HorizontalActionList"/>
    <dgm:cxn modelId="{1D8A4F40-E4F2-4F18-A305-900961DB62C1}" type="presParOf" srcId="{6010323E-113B-4D3B-9EF5-D6ACA1B89BDE}" destId="{9EA457A9-8100-4B5F-9B99-91DBC4F2939C}" srcOrd="0" destOrd="0" presId="urn:microsoft.com/office/officeart/2016/7/layout/HorizontalActionList"/>
    <dgm:cxn modelId="{F19437F8-14DE-4158-8D55-C36DC768241A}" type="presParOf" srcId="{6010323E-113B-4D3B-9EF5-D6ACA1B89BDE}" destId="{62B1B879-1F20-4EC1-843A-E55A00450DF4}" srcOrd="1" destOrd="0" presId="urn:microsoft.com/office/officeart/2016/7/layout/HorizontalActionList"/>
    <dgm:cxn modelId="{DE6E1822-BB04-4A9D-B9A9-43A2C7E31819}" type="presParOf" srcId="{EB6C702E-BF2B-4275-9B49-CC515F6771B6}" destId="{D159B331-80C8-45F5-BE3A-EDA3BE64732E}" srcOrd="1" destOrd="0" presId="urn:microsoft.com/office/officeart/2016/7/layout/HorizontalActionList"/>
    <dgm:cxn modelId="{6FF4ED17-C4DE-4783-978B-33DBB9211B04}" type="presParOf" srcId="{EB6C702E-BF2B-4275-9B49-CC515F6771B6}" destId="{FDD86A0D-521E-4F31-9E17-5D986B607EBE}" srcOrd="2" destOrd="0" presId="urn:microsoft.com/office/officeart/2016/7/layout/HorizontalActionList"/>
    <dgm:cxn modelId="{A446230C-120B-4977-8ABD-E531A5B41243}" type="presParOf" srcId="{FDD86A0D-521E-4F31-9E17-5D986B607EBE}" destId="{87996B33-3FB5-48D2-860E-931213C7A195}" srcOrd="0" destOrd="0" presId="urn:microsoft.com/office/officeart/2016/7/layout/HorizontalActionList"/>
    <dgm:cxn modelId="{42B6190E-5DD2-419A-BDBF-154EC20D1D8B}" type="presParOf" srcId="{FDD86A0D-521E-4F31-9E17-5D986B607EBE}" destId="{DC244061-3D81-4E0C-957F-37FB04D0F5C8}" srcOrd="1" destOrd="0" presId="urn:microsoft.com/office/officeart/2016/7/layout/HorizontalActionList"/>
    <dgm:cxn modelId="{B9FCEFC2-3E56-4E51-A9B9-01D633175D4D}" type="presParOf" srcId="{EB6C702E-BF2B-4275-9B49-CC515F6771B6}" destId="{E02593CD-F10A-4619-A18C-DC82561ED17D}" srcOrd="3" destOrd="0" presId="urn:microsoft.com/office/officeart/2016/7/layout/HorizontalActionList"/>
    <dgm:cxn modelId="{9A00BC34-CCD2-461B-9C5D-2361F4A819B1}" type="presParOf" srcId="{EB6C702E-BF2B-4275-9B49-CC515F6771B6}" destId="{862A8D34-614A-4E0E-BAD5-DAE8ED0FF79B}" srcOrd="4" destOrd="0" presId="urn:microsoft.com/office/officeart/2016/7/layout/HorizontalActionList"/>
    <dgm:cxn modelId="{AA6EB279-B5C5-46E6-B006-6D55E335C4E6}" type="presParOf" srcId="{862A8D34-614A-4E0E-BAD5-DAE8ED0FF79B}" destId="{7D80867D-E471-4DF6-8596-61BE7083FB76}" srcOrd="0" destOrd="0" presId="urn:microsoft.com/office/officeart/2016/7/layout/HorizontalActionList"/>
    <dgm:cxn modelId="{E6C884C5-6F3C-4B54-AE17-78505D0B1DD3}" type="presParOf" srcId="{862A8D34-614A-4E0E-BAD5-DAE8ED0FF79B}" destId="{D0174C89-55CC-42FF-9719-56C262C18B5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AAD4-35B0-4FF6-9882-EB17B2791D8C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3BCB1-0AFB-403B-A68C-19C34F15A11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is Housing Allowance?</a:t>
          </a:r>
        </a:p>
      </dsp:txBody>
      <dsp:txXfrm>
        <a:off x="0" y="675"/>
        <a:ext cx="6900512" cy="1106957"/>
      </dsp:txXfrm>
    </dsp:sp>
    <dsp:sp modelId="{C39B3900-7CB1-48B2-ABD8-B12F5B6E158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EBAA5-B9F7-4543-89DF-7DF90BB0F10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is Different about Pastors?</a:t>
          </a:r>
        </a:p>
      </dsp:txBody>
      <dsp:txXfrm>
        <a:off x="0" y="1107633"/>
        <a:ext cx="6900512" cy="1106957"/>
      </dsp:txXfrm>
    </dsp:sp>
    <dsp:sp modelId="{1C32169E-54FD-4253-BF9E-164BCD2034E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D626-D6EB-4604-8320-B05B20A2835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Determining your Housing Allowance</a:t>
          </a:r>
        </a:p>
      </dsp:txBody>
      <dsp:txXfrm>
        <a:off x="0" y="2214591"/>
        <a:ext cx="6900512" cy="1106957"/>
      </dsp:txXfrm>
    </dsp:sp>
    <dsp:sp modelId="{EA1CA76C-3F6E-4505-975F-ED20FB0170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58A1-DFC2-42D5-A3D3-CF761FC00D8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counts as a Housing Expense?</a:t>
          </a:r>
        </a:p>
      </dsp:txBody>
      <dsp:txXfrm>
        <a:off x="0" y="3321549"/>
        <a:ext cx="6900512" cy="1106957"/>
      </dsp:txXfrm>
    </dsp:sp>
    <dsp:sp modelId="{E591E4E0-B649-45C3-ACFE-180EFBC8132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39631-99D8-4B06-A79B-C0C1B31ACB6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Impact on your taxes?</a:t>
          </a: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25185-CD48-40B9-802E-E40BB30BA1A6}">
      <dsp:nvSpPr>
        <dsp:cNvPr id="0" name=""/>
        <dsp:cNvSpPr/>
      </dsp:nvSpPr>
      <dsp:spPr>
        <a:xfrm>
          <a:off x="1946548" y="11807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CCC58-A608-4736-A513-2A1240EFC511}">
      <dsp:nvSpPr>
        <dsp:cNvPr id="0" name=""/>
        <dsp:cNvSpPr/>
      </dsp:nvSpPr>
      <dsp:spPr>
        <a:xfrm>
          <a:off x="559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What can you include as expenses?</a:t>
          </a:r>
        </a:p>
      </dsp:txBody>
      <dsp:txXfrm>
        <a:off x="559800" y="2177605"/>
        <a:ext cx="4320000" cy="648000"/>
      </dsp:txXfrm>
    </dsp:sp>
    <dsp:sp modelId="{AD295CC2-238C-481B-BF58-8DFAA3233408}">
      <dsp:nvSpPr>
        <dsp:cNvPr id="0" name=""/>
        <dsp:cNvSpPr/>
      </dsp:nvSpPr>
      <dsp:spPr>
        <a:xfrm>
          <a:off x="559800" y="2667404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Housing Allowance worksheet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Keep for your records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Keep blank copy on hand for future years</a:t>
          </a:r>
        </a:p>
      </dsp:txBody>
      <dsp:txXfrm>
        <a:off x="559800" y="2667404"/>
        <a:ext cx="4320000" cy="936126"/>
      </dsp:txXfrm>
    </dsp:sp>
    <dsp:sp modelId="{6A6B4D5B-1D63-424A-B122-7D96944099F0}">
      <dsp:nvSpPr>
        <dsp:cNvPr id="0" name=""/>
        <dsp:cNvSpPr/>
      </dsp:nvSpPr>
      <dsp:spPr>
        <a:xfrm>
          <a:off x="7013914" y="17846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5538D-0648-4413-A51F-CB4916540D40}">
      <dsp:nvSpPr>
        <dsp:cNvPr id="0" name=""/>
        <dsp:cNvSpPr/>
      </dsp:nvSpPr>
      <dsp:spPr>
        <a:xfrm>
          <a:off x="5635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FF0000"/>
              </a:solidFill>
            </a:rPr>
            <a:t>You are responsible for keeping all receipts throughout the year</a:t>
          </a:r>
        </a:p>
      </dsp:txBody>
      <dsp:txXfrm>
        <a:off x="5635800" y="2177605"/>
        <a:ext cx="4320000" cy="648000"/>
      </dsp:txXfrm>
    </dsp:sp>
    <dsp:sp modelId="{8118A444-43E3-4F38-BBC0-BEFE63A5DDD1}">
      <dsp:nvSpPr>
        <dsp:cNvPr id="0" name=""/>
        <dsp:cNvSpPr/>
      </dsp:nvSpPr>
      <dsp:spPr>
        <a:xfrm>
          <a:off x="5635800" y="2891691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</a:t>
          </a:r>
          <a:r>
            <a:rPr lang="en-US" sz="1800" u="sng" kern="1200" dirty="0"/>
            <a:t>not</a:t>
          </a:r>
          <a:r>
            <a:rPr lang="en-US" sz="1800" kern="1200" dirty="0"/>
            <a:t> give receipts to the church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Keep receipts with tax records </a:t>
          </a:r>
        </a:p>
      </dsp:txBody>
      <dsp:txXfrm>
        <a:off x="5635800" y="2891691"/>
        <a:ext cx="4320000" cy="936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8800-B04B-4E58-A845-9100E937D10B}">
      <dsp:nvSpPr>
        <dsp:cNvPr id="0" name=""/>
        <dsp:cNvSpPr/>
      </dsp:nvSpPr>
      <dsp:spPr>
        <a:xfrm rot="5400000">
          <a:off x="6847115" y="-2983890"/>
          <a:ext cx="606985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Find a realtor to help or Zillow</a:t>
          </a:r>
        </a:p>
      </dsp:txBody>
      <dsp:txXfrm rot="-5400000">
        <a:off x="3785616" y="107240"/>
        <a:ext cx="6700353" cy="547723"/>
      </dsp:txXfrm>
    </dsp:sp>
    <dsp:sp modelId="{C84D92C8-FD29-42A1-A3F0-3365E08A8C5C}">
      <dsp:nvSpPr>
        <dsp:cNvPr id="0" name=""/>
        <dsp:cNvSpPr/>
      </dsp:nvSpPr>
      <dsp:spPr>
        <a:xfrm>
          <a:off x="0" y="1735"/>
          <a:ext cx="3785616" cy="758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Determine the value of your home </a:t>
          </a:r>
        </a:p>
      </dsp:txBody>
      <dsp:txXfrm>
        <a:off x="37038" y="38773"/>
        <a:ext cx="3711540" cy="684655"/>
      </dsp:txXfrm>
    </dsp:sp>
    <dsp:sp modelId="{D4F52793-58FB-4F55-9752-5A5E7053198A}">
      <dsp:nvSpPr>
        <dsp:cNvPr id="0" name=""/>
        <dsp:cNvSpPr/>
      </dsp:nvSpPr>
      <dsp:spPr>
        <a:xfrm rot="5400000">
          <a:off x="6847115" y="-2187222"/>
          <a:ext cx="606985" cy="6729984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½ value of your home</a:t>
          </a:r>
        </a:p>
      </dsp:txBody>
      <dsp:txXfrm rot="-5400000">
        <a:off x="3785616" y="903908"/>
        <a:ext cx="6700353" cy="547723"/>
      </dsp:txXfrm>
    </dsp:sp>
    <dsp:sp modelId="{C77D4CE7-AAEB-4B44-8BF1-028AD73BDBC9}">
      <dsp:nvSpPr>
        <dsp:cNvPr id="0" name=""/>
        <dsp:cNvSpPr/>
      </dsp:nvSpPr>
      <dsp:spPr>
        <a:xfrm>
          <a:off x="0" y="798403"/>
          <a:ext cx="3785616" cy="75873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Determine value of furniture </a:t>
          </a:r>
        </a:p>
      </dsp:txBody>
      <dsp:txXfrm>
        <a:off x="37038" y="835441"/>
        <a:ext cx="3711540" cy="684655"/>
      </dsp:txXfrm>
    </dsp:sp>
    <dsp:sp modelId="{4E24C03F-2414-441A-BCC6-7F41A25B93DB}">
      <dsp:nvSpPr>
        <dsp:cNvPr id="0" name=""/>
        <dsp:cNvSpPr/>
      </dsp:nvSpPr>
      <dsp:spPr>
        <a:xfrm>
          <a:off x="0" y="1595072"/>
          <a:ext cx="3785616" cy="75873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   Add value of home + value of furniture together, then multiply by .08 </a:t>
          </a:r>
        </a:p>
      </dsp:txBody>
      <dsp:txXfrm>
        <a:off x="37038" y="1632110"/>
        <a:ext cx="3711540" cy="684655"/>
      </dsp:txXfrm>
    </dsp:sp>
    <dsp:sp modelId="{FF4A72E8-EB4E-413B-A435-05EED1490A17}">
      <dsp:nvSpPr>
        <dsp:cNvPr id="0" name=""/>
        <dsp:cNvSpPr/>
      </dsp:nvSpPr>
      <dsp:spPr>
        <a:xfrm rot="5400000">
          <a:off x="6847115" y="-593885"/>
          <a:ext cx="606985" cy="6729984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Includes gas, electric, water, trash</a:t>
          </a:r>
        </a:p>
      </dsp:txBody>
      <dsp:txXfrm rot="-5400000">
        <a:off x="3785616" y="2497245"/>
        <a:ext cx="6700353" cy="547723"/>
      </dsp:txXfrm>
    </dsp:sp>
    <dsp:sp modelId="{3DCADCD8-251A-425A-964F-63C1C4A058FA}">
      <dsp:nvSpPr>
        <dsp:cNvPr id="0" name=""/>
        <dsp:cNvSpPr/>
      </dsp:nvSpPr>
      <dsp:spPr>
        <a:xfrm>
          <a:off x="0" y="2391740"/>
          <a:ext cx="3785616" cy="75873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4.   Calculate annual cost of utilities</a:t>
          </a:r>
        </a:p>
      </dsp:txBody>
      <dsp:txXfrm>
        <a:off x="37038" y="2428778"/>
        <a:ext cx="3711540" cy="684655"/>
      </dsp:txXfrm>
    </dsp:sp>
    <dsp:sp modelId="{9B78D906-7314-4FBD-BF26-C37A55E292D6}">
      <dsp:nvSpPr>
        <dsp:cNvPr id="0" name=""/>
        <dsp:cNvSpPr/>
      </dsp:nvSpPr>
      <dsp:spPr>
        <a:xfrm rot="5400000">
          <a:off x="6847115" y="202782"/>
          <a:ext cx="606985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Keep documentation in your records</a:t>
          </a:r>
        </a:p>
      </dsp:txBody>
      <dsp:txXfrm rot="-5400000">
        <a:off x="3785616" y="3293913"/>
        <a:ext cx="6700353" cy="547723"/>
      </dsp:txXfrm>
    </dsp:sp>
    <dsp:sp modelId="{8B08A41C-9187-4D06-ABCB-10B9D3438565}">
      <dsp:nvSpPr>
        <dsp:cNvPr id="0" name=""/>
        <dsp:cNvSpPr/>
      </dsp:nvSpPr>
      <dsp:spPr>
        <a:xfrm>
          <a:off x="0" y="3188408"/>
          <a:ext cx="3785616" cy="75873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5. Add #3 + #4 together to get FRV of furnished home + utilities</a:t>
          </a:r>
        </a:p>
      </dsp:txBody>
      <dsp:txXfrm>
        <a:off x="37038" y="3225446"/>
        <a:ext cx="3711540" cy="684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457A9-8100-4B5F-9B99-91DBC4F2939C}">
      <dsp:nvSpPr>
        <dsp:cNvPr id="0" name=""/>
        <dsp:cNvSpPr/>
      </dsp:nvSpPr>
      <dsp:spPr>
        <a:xfrm>
          <a:off x="12048" y="479423"/>
          <a:ext cx="3562717" cy="10688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34" tIns="281534" rIns="281534" bIns="2815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Estimate your housing expenses for the rest of the year and get Board approval</a:t>
          </a:r>
        </a:p>
      </dsp:txBody>
      <dsp:txXfrm>
        <a:off x="12048" y="479423"/>
        <a:ext cx="3562717" cy="1068815"/>
      </dsp:txXfrm>
    </dsp:sp>
    <dsp:sp modelId="{62B1B879-1F20-4EC1-843A-E55A00450DF4}">
      <dsp:nvSpPr>
        <dsp:cNvPr id="0" name=""/>
        <dsp:cNvSpPr/>
      </dsp:nvSpPr>
      <dsp:spPr>
        <a:xfrm>
          <a:off x="12048" y="1548239"/>
          <a:ext cx="3562717" cy="21651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17" tIns="351917" rIns="351917" bIns="35191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this ASAP so you can start taking advantage of housing </a:t>
          </a:r>
          <a:r>
            <a:rPr lang="en-US" sz="1600" kern="1200"/>
            <a:t>allowance immediately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saving all receipts and records of housing expenses!</a:t>
          </a:r>
          <a:endParaRPr lang="en-US" sz="2400" kern="1200" dirty="0"/>
        </a:p>
      </dsp:txBody>
      <dsp:txXfrm>
        <a:off x="12048" y="1548239"/>
        <a:ext cx="3562717" cy="2165141"/>
      </dsp:txXfrm>
    </dsp:sp>
    <dsp:sp modelId="{87996B33-3FB5-48D2-860E-931213C7A195}">
      <dsp:nvSpPr>
        <dsp:cNvPr id="0" name=""/>
        <dsp:cNvSpPr/>
      </dsp:nvSpPr>
      <dsp:spPr>
        <a:xfrm>
          <a:off x="3682555" y="479423"/>
          <a:ext cx="3562717" cy="106881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34" tIns="281534" rIns="281534" bIns="2815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Adjust your Payroll Withholdings</a:t>
          </a:r>
        </a:p>
      </dsp:txBody>
      <dsp:txXfrm>
        <a:off x="3682555" y="479423"/>
        <a:ext cx="3562717" cy="1068815"/>
      </dsp:txXfrm>
    </dsp:sp>
    <dsp:sp modelId="{DC244061-3D81-4E0C-957F-37FB04D0F5C8}">
      <dsp:nvSpPr>
        <dsp:cNvPr id="0" name=""/>
        <dsp:cNvSpPr/>
      </dsp:nvSpPr>
      <dsp:spPr>
        <a:xfrm>
          <a:off x="3682555" y="1548239"/>
          <a:ext cx="3562717" cy="216514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17" tIns="351917" rIns="351917" bIns="35191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may need an accountant to help you determine your withholdings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 a pastor, you are not required to withhold taxes from your paycheck – instead you can file quarterly estimates.  However, we recommend you withhold from your paycheck</a:t>
          </a:r>
        </a:p>
      </dsp:txBody>
      <dsp:txXfrm>
        <a:off x="3682555" y="1548239"/>
        <a:ext cx="3562717" cy="2165141"/>
      </dsp:txXfrm>
    </dsp:sp>
    <dsp:sp modelId="{7D80867D-E471-4DF6-8596-61BE7083FB76}">
      <dsp:nvSpPr>
        <dsp:cNvPr id="0" name=""/>
        <dsp:cNvSpPr/>
      </dsp:nvSpPr>
      <dsp:spPr>
        <a:xfrm>
          <a:off x="7353062" y="479423"/>
          <a:ext cx="3562717" cy="106881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34" tIns="281534" rIns="281534" bIns="2815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Find a local tax accountant </a:t>
          </a:r>
          <a:r>
            <a:rPr lang="en-US" sz="1800" u="sng" kern="1200" dirty="0"/>
            <a:t>who has experience with pastor taxes</a:t>
          </a:r>
        </a:p>
      </dsp:txBody>
      <dsp:txXfrm>
        <a:off x="7353062" y="479423"/>
        <a:ext cx="3562717" cy="1068815"/>
      </dsp:txXfrm>
    </dsp:sp>
    <dsp:sp modelId="{D0174C89-55CC-42FF-9719-56C262C18B5D}">
      <dsp:nvSpPr>
        <dsp:cNvPr id="0" name=""/>
        <dsp:cNvSpPr/>
      </dsp:nvSpPr>
      <dsp:spPr>
        <a:xfrm>
          <a:off x="7353062" y="1548239"/>
          <a:ext cx="3562717" cy="216514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17" tIns="351917" rIns="351917" bIns="35191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 </a:t>
          </a:r>
          <a:r>
            <a:rPr lang="en-US" sz="1600" b="1" u="sng" kern="1200" dirty="0"/>
            <a:t>strongly discourage </a:t>
          </a:r>
          <a:r>
            <a:rPr lang="en-US" sz="1600" kern="1200" dirty="0"/>
            <a:t>you from doing your own taxes (Turbo Tax) or using a national tax service (such as H&amp;R Block)</a:t>
          </a:r>
        </a:p>
      </dsp:txBody>
      <dsp:txXfrm>
        <a:off x="7353062" y="1548239"/>
        <a:ext cx="3562717" cy="2165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6A8F-7E38-D86F-0FC2-AB92E93F8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08194-63A3-2C7A-586B-2BAA7D29C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CDC53-C285-8D28-06D8-17A45FC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E5E49-6F4D-2B3D-0C90-71D8982F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2015-3888-9C13-DB6B-879D9736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68FB-0FD3-5E11-746B-77929E68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EAC4E-0DC1-C2E0-606B-500416504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3945-8100-6459-7436-2EE88049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8902-8183-81C7-4454-266C0303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0AF6-64A8-1B2D-8D87-34F7177C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112B2-84B3-0C41-8951-2878F98D8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2D923-2A4A-0919-656D-9A27DAF71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EFEB-2822-6520-5379-2C2142A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F727D-4A29-7177-7697-BDD3F7C7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6C9E-2A2A-5400-B6A2-A86E074A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E024-956B-DEE5-737D-D995EBB9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982E-EF4A-E938-1CD1-4B94BC370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3889-9A72-AEFA-F65C-11FB33BA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3022-C3E5-4997-C0C5-EB9651B6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9CAB-6129-A651-9AAE-E897146F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D4AB-FDC3-1738-7CC5-65455A36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C12C-7938-65C8-CB69-8D925F3C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2D769-5079-6E5A-E2F1-94785227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76050-14B8-9527-E944-7D157472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DF7B-E1EC-930D-DC05-57FA2523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E60B-0E79-22F4-129F-C9C2D88F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76E5-69C3-6F09-449B-CA00D0CE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821A2-1F38-0E26-C77A-6CE198191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5AD78-3F37-75DF-099C-34CC38A3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228D0-3A80-59ED-CF36-EC8C6B5B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F9E94-44BB-5941-6D9F-9CEBD7AD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5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BA3B-9CB6-5064-60EF-18A6850B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E2013-679E-2656-3A22-85356A2BE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D3A6F-9DC9-FAE9-B68D-99832F304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DFB16-6B3D-BAD6-F8FB-1DDD88412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22BC2-783A-E04E-95BD-CC8C6068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6CA68-0781-AB60-4354-F1E29448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8DA9F-C4E9-3591-6E1F-68348B02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8ADFE-BF0C-8413-97FC-FCF195C3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2BAC-BAC1-B101-4ED9-B481801C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F9C1E-19B0-3F66-A46D-BA76BE8C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5D79F-DE2C-626B-AF13-86A3762B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24EFD-B2D3-8AF0-4C72-8B89BB79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BB196-31AC-9C3B-DC84-880AA582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96F1E-9165-766C-90CD-EBB8EA64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A7A6B-B38D-91CF-BBD2-9CB001BA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D8CE-095A-83A5-674C-D3D534B4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5AEF-6671-A274-A01F-A6F8FDF1E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3F0D0-6483-A856-0F47-E787AD2A2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D125E-2B83-DB08-FB1F-C3524074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13FC4-DF17-EC5F-647D-6104E097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CF53-082E-C580-0D02-386A23A8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BD2A-DD70-AEA5-9427-CDD8A39A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CB78E-82FF-08F4-F2D6-142DDF714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2672-93DF-30E4-0928-C9DFD73FE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6064-2EBD-6F82-ED3E-C692674B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CEE9-5CD5-F7D5-EC49-FD931F9A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835FE-DDEC-1A98-31BB-2FFD7EA8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76F64-7079-95CF-ABC7-7FD266DA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FAAA9-C534-9C09-8E17-A8477862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FCD7C-98F8-31D7-213E-DDDA5F1C1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B674-C35F-4E1E-9C65-35F8D8038EA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E708-D4AC-F8CB-002E-4D8196105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71B7-AD02-DEAD-E700-255E92670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9758-E9B7-4F4D-B5AF-AC47F4A3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mailto:sbrown@theglr.org" TargetMode="External"/><Relationship Id="rId4" Type="http://schemas.openxmlformats.org/officeDocument/2006/relationships/hyperlink" Target="mailto:amiedema@thegl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5179-228C-A493-5A70-E4214E6A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100" kern="1200" dirty="0">
                <a:latin typeface="+mj-lt"/>
                <a:ea typeface="+mj-ea"/>
                <a:cs typeface="+mj-cs"/>
              </a:rPr>
              <a:t>Housing Allowance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0753A-C905-297A-9885-AC5B3ACD4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/>
              <a:t>What Every Pastor Needs to Know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6DF8D3-048C-411F-9B66-D1F917A7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251928"/>
            <a:ext cx="7214616" cy="23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852C-7431-CFDE-AF69-D118CCBB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1. Church Board Approval (continue)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9EC26-D8F6-C02E-B9AB-898182507C33}"/>
              </a:ext>
            </a:extLst>
          </p:cNvPr>
          <p:cNvSpPr txBox="1"/>
          <p:nvPr/>
        </p:nvSpPr>
        <p:spPr>
          <a:xfrm>
            <a:off x="1769938" y="2112579"/>
            <a:ext cx="5158256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436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How much should you request the board approve for you?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42CCB-715D-93D6-476B-A0D92362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1777321"/>
            <a:ext cx="3438525" cy="4773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F689C-0F2E-248B-2C61-D896C6A0AE6A}"/>
              </a:ext>
            </a:extLst>
          </p:cNvPr>
          <p:cNvSpPr txBox="1"/>
          <p:nvPr/>
        </p:nvSpPr>
        <p:spPr>
          <a:xfrm>
            <a:off x="1769938" y="3402428"/>
            <a:ext cx="4865594" cy="289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your housing expenses for the upcoming year</a:t>
            </a: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be helpful to use a form (see example) that includes all the categories of eligible expenses</a:t>
            </a: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the board approve 10% more than estimated expenses to give yourself some margin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3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8FB38-E4EB-A1C6-9ECF-D19C2534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2. Actual Housing Expenses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F92B53-9B5D-E900-A2C6-4E1E73A68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54831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44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7EA45-22D9-9B5D-6532-5C207C34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cs typeface="Calibri Light"/>
              </a:rPr>
              <a:t>3. Fair Rental Value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DAADFBD-7561-E420-24FE-A6944E88F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91113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82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920D1-4462-CF4A-E0E1-6F0F7297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cs typeface="Calibri Light"/>
              </a:rPr>
              <a:t>What amount to will be reported on your taxes?</a:t>
            </a:r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E0700206-EB88-D456-A3C4-9AAD8886B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8" r="4605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4BF3-F9E9-8CAC-0F17-FA7E0CCC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>
                <a:cs typeface="Calibri"/>
              </a:rPr>
              <a:t>Compare 1, 2, and 3 – declare the </a:t>
            </a:r>
            <a:r>
              <a:rPr lang="en-US" sz="3200" u="sng" dirty="0">
                <a:cs typeface="Calibri"/>
              </a:rPr>
              <a:t>lowest</a:t>
            </a:r>
            <a:r>
              <a:rPr lang="en-US" sz="3200" dirty="0">
                <a:cs typeface="Calibri"/>
              </a:rPr>
              <a:t> amount</a:t>
            </a:r>
            <a:endParaRPr lang="en-US" sz="3200" i="1" dirty="0">
              <a:cs typeface="Calibri"/>
            </a:endParaRPr>
          </a:p>
          <a:p>
            <a:pPr lvl="2"/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lvl="2"/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89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5DBF7-917C-A2FF-6415-471A9630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46" y="421889"/>
            <a:ext cx="3491103" cy="2387986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cs typeface="Calibri Light"/>
              </a:rPr>
              <a:t>Can you change your housing allowance after it has been approved? 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94C8-FAC5-962E-E9DA-69CCDB368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75" y="291055"/>
            <a:ext cx="7007079" cy="20984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cs typeface="Calibri"/>
              </a:rPr>
              <a:t>Why would you want to change your housing allowance?</a:t>
            </a:r>
          </a:p>
          <a:p>
            <a:r>
              <a:rPr lang="en-US" sz="2000" dirty="0">
                <a:cs typeface="Calibri"/>
              </a:rPr>
              <a:t>If you have large housing expense you didn’t know about at the beginning of the year (for example, a roof repair or remodeling)</a:t>
            </a:r>
          </a:p>
          <a:p>
            <a:r>
              <a:rPr lang="en-US" sz="2000" dirty="0">
                <a:cs typeface="Calibri"/>
              </a:rPr>
              <a:t>If you planned on a large expense but then are not going to do it this year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914400" lvl="2" indent="0">
              <a:buNone/>
            </a:pPr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95636-35F1-4789-0D1D-80E625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43" y="2591289"/>
            <a:ext cx="6202339" cy="3007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cs typeface="Calibri"/>
              </a:rPr>
              <a:t>How do you do it?</a:t>
            </a:r>
          </a:p>
          <a:p>
            <a:r>
              <a:rPr lang="en-US" sz="2000" dirty="0">
                <a:cs typeface="Calibri"/>
              </a:rPr>
              <a:t>Sub a new request and the board approves it.  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But this will only impact the income you earn </a:t>
            </a:r>
            <a:r>
              <a:rPr lang="en-US" sz="2000" u="sng" dirty="0">
                <a:cs typeface="Calibri"/>
              </a:rPr>
              <a:t>after</a:t>
            </a:r>
            <a:r>
              <a:rPr lang="en-US" sz="2000" dirty="0">
                <a:cs typeface="Calibri"/>
              </a:rPr>
              <a:t> the change is approved </a:t>
            </a:r>
            <a:r>
              <a:rPr lang="en-US" sz="2000" i="1" dirty="0">
                <a:cs typeface="Calibri"/>
              </a:rPr>
              <a:t>(so request the change ASAP In the year!)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206B8-007A-742A-E252-F5DFE45D1314}"/>
              </a:ext>
            </a:extLst>
          </p:cNvPr>
          <p:cNvSpPr txBox="1"/>
          <p:nvPr/>
        </p:nvSpPr>
        <p:spPr>
          <a:xfrm>
            <a:off x="954117" y="2809875"/>
            <a:ext cx="1823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55990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 on document with pen">
            <a:extLst>
              <a:ext uri="{FF2B5EF4-FFF2-40B4-BE49-F238E27FC236}">
                <a16:creationId xmlns:a16="http://schemas.microsoft.com/office/drawing/2014/main" id="{0BB12DD0-8A4B-6B1C-447B-E76724073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" r="135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A4CD6-09E3-50BF-FDD1-F226E673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/>
              <a:t>What if your actual expenses up being end less than what you the Board approved?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36178-5ADB-1DF9-437D-0A0C943961B8}"/>
              </a:ext>
            </a:extLst>
          </p:cNvPr>
          <p:cNvSpPr txBox="1"/>
          <p:nvPr/>
        </p:nvSpPr>
        <p:spPr>
          <a:xfrm>
            <a:off x="5219700" y="704850"/>
            <a:ext cx="6410325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Congratulations and well done!  </a:t>
            </a:r>
            <a:r>
              <a:rPr lang="en-US" sz="2800" dirty="0"/>
              <a:t>That is your GOAL every year – that your actual expenses would be </a:t>
            </a:r>
            <a:r>
              <a:rPr lang="en-US" sz="2800" u="sng" dirty="0"/>
              <a:t>slightly less </a:t>
            </a:r>
            <a:r>
              <a:rPr lang="en-US" sz="2800" dirty="0"/>
              <a:t>than the amount the Board approved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09053-99B1-290C-519D-38683CFDF529}"/>
              </a:ext>
            </a:extLst>
          </p:cNvPr>
          <p:cNvSpPr txBox="1"/>
          <p:nvPr/>
        </p:nvSpPr>
        <p:spPr>
          <a:xfrm>
            <a:off x="5410200" y="2505075"/>
            <a:ext cx="590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If your actual expenses are higher than what the board approved, you misses out on tax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But you don’t want to overestimate too much otherwise you won’t withhold enough in taxes and will end up with a big tax bill </a:t>
            </a:r>
          </a:p>
        </p:txBody>
      </p:sp>
    </p:spTree>
    <p:extLst>
      <p:ext uri="{BB962C8B-B14F-4D97-AF65-F5344CB8AC3E}">
        <p14:creationId xmlns:p14="http://schemas.microsoft.com/office/powerpoint/2010/main" val="37470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D5C12D-E29C-2013-63D9-F6EFCFC5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787331" cy="1574333"/>
          </a:xfrm>
        </p:spPr>
        <p:txBody>
          <a:bodyPr anchor="b">
            <a:normAutofit/>
          </a:bodyPr>
          <a:lstStyle/>
          <a:p>
            <a:r>
              <a:rPr lang="en-US" sz="4000" dirty="0"/>
              <a:t>Comparison of Pastor &amp; Non-Pastor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641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0608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Home1 outline">
            <a:extLst>
              <a:ext uri="{FF2B5EF4-FFF2-40B4-BE49-F238E27FC236}">
                <a16:creationId xmlns:a16="http://schemas.microsoft.com/office/drawing/2014/main" id="{EA8A44EA-567D-3615-4FA4-0E386F7D3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8862" y="888274"/>
            <a:ext cx="1590742" cy="1590742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854" y="4490695"/>
            <a:ext cx="2071275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DD8E-63C6-962E-7821-9F9FFDD3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084625"/>
            <a:ext cx="4193655" cy="292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Example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$40,000 Income</a:t>
            </a:r>
          </a:p>
          <a:p>
            <a:endParaRPr lang="en-US" sz="2000" dirty="0"/>
          </a:p>
          <a:p>
            <a:r>
              <a:rPr lang="en-US" sz="2000" dirty="0"/>
              <a:t>$20,000 Housing Allowance</a:t>
            </a:r>
          </a:p>
          <a:p>
            <a:endParaRPr lang="en-US" sz="2000" dirty="0"/>
          </a:p>
          <a:p>
            <a:r>
              <a:rPr lang="en-US" sz="2000" dirty="0"/>
              <a:t>No Children (yet!)</a:t>
            </a:r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233DED4E-8020-502F-5363-BA048B1E9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163" y="4805338"/>
            <a:ext cx="1206656" cy="1206656"/>
          </a:xfrm>
          <a:prstGeom prst="rect">
            <a:avLst/>
          </a:prstGeom>
        </p:spPr>
      </p:pic>
      <p:pic>
        <p:nvPicPr>
          <p:cNvPr id="9" name="Graphic 8" descr="Pregnant lady with solid fill">
            <a:extLst>
              <a:ext uri="{FF2B5EF4-FFF2-40B4-BE49-F238E27FC236}">
                <a16:creationId xmlns:a16="http://schemas.microsoft.com/office/drawing/2014/main" id="{8B334585-3032-11F2-5607-A2A05BC50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4551" y="3101009"/>
            <a:ext cx="2610579" cy="26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7CD57-9B6C-9A8A-4741-383AF413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Federal Income Taxes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5D7673-AE96-EDE9-17A8-C65FB10FF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67737"/>
              </p:ext>
            </p:extLst>
          </p:nvPr>
        </p:nvGraphicFramePr>
        <p:xfrm>
          <a:off x="958548" y="2427541"/>
          <a:ext cx="10219808" cy="418728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4122666">
                  <a:extLst>
                    <a:ext uri="{9D8B030D-6E8A-4147-A177-3AD203B41FA5}">
                      <a16:colId xmlns:a16="http://schemas.microsoft.com/office/drawing/2014/main" val="2387208362"/>
                    </a:ext>
                  </a:extLst>
                </a:gridCol>
                <a:gridCol w="1706789">
                  <a:extLst>
                    <a:ext uri="{9D8B030D-6E8A-4147-A177-3AD203B41FA5}">
                      <a16:colId xmlns:a16="http://schemas.microsoft.com/office/drawing/2014/main" val="4224723584"/>
                    </a:ext>
                  </a:extLst>
                </a:gridCol>
                <a:gridCol w="2071538">
                  <a:extLst>
                    <a:ext uri="{9D8B030D-6E8A-4147-A177-3AD203B41FA5}">
                      <a16:colId xmlns:a16="http://schemas.microsoft.com/office/drawing/2014/main" val="2907850369"/>
                    </a:ext>
                  </a:extLst>
                </a:gridCol>
                <a:gridCol w="2318815">
                  <a:extLst>
                    <a:ext uri="{9D8B030D-6E8A-4147-A177-3AD203B41FA5}">
                      <a16:colId xmlns:a16="http://schemas.microsoft.com/office/drawing/2014/main" val="1769318441"/>
                    </a:ext>
                  </a:extLst>
                </a:gridCol>
              </a:tblGrid>
              <a:tr h="41636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Pastor</a:t>
                      </a:r>
                    </a:p>
                  </a:txBody>
                  <a:tcPr marL="61144" marR="9099" marT="17470" marB="13102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Non-Pastor</a:t>
                      </a:r>
                    </a:p>
                  </a:txBody>
                  <a:tcPr marL="61144" marR="9099" marT="17470" marB="13102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61144" marR="9099" marT="17470" marB="13102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6861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36525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Minus Housing Allowance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($20,000)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14789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Taxable Wages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29774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1420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Standard Deduction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($27,700)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($27,700)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80893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Ded. Self Employment Taxes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($2,826)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65350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53832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Taxable Income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$12,300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56959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19520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Federal Income taxes</a:t>
                      </a:r>
                    </a:p>
                  </a:txBody>
                  <a:tcPr marL="61144" marR="9099" marT="17470" marB="13102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$1,230 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($1,788)</a:t>
                      </a:r>
                    </a:p>
                  </a:txBody>
                  <a:tcPr marL="61144" marR="9099" marT="17470" marB="13102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0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2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6B46B-5AEA-8B93-B5DE-FE2763A2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 Income Taxes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1090BB-E03B-FF87-47A5-1D44F1918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93862"/>
              </p:ext>
            </p:extLst>
          </p:nvPr>
        </p:nvGraphicFramePr>
        <p:xfrm>
          <a:off x="521903" y="2427541"/>
          <a:ext cx="11093096" cy="39976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09478">
                  <a:extLst>
                    <a:ext uri="{9D8B030D-6E8A-4147-A177-3AD203B41FA5}">
                      <a16:colId xmlns:a16="http://schemas.microsoft.com/office/drawing/2014/main" val="3275283507"/>
                    </a:ext>
                  </a:extLst>
                </a:gridCol>
                <a:gridCol w="1775021">
                  <a:extLst>
                    <a:ext uri="{9D8B030D-6E8A-4147-A177-3AD203B41FA5}">
                      <a16:colId xmlns:a16="http://schemas.microsoft.com/office/drawing/2014/main" val="564165957"/>
                    </a:ext>
                  </a:extLst>
                </a:gridCol>
                <a:gridCol w="2023084">
                  <a:extLst>
                    <a:ext uri="{9D8B030D-6E8A-4147-A177-3AD203B41FA5}">
                      <a16:colId xmlns:a16="http://schemas.microsoft.com/office/drawing/2014/main" val="464307169"/>
                    </a:ext>
                  </a:extLst>
                </a:gridCol>
                <a:gridCol w="1885513">
                  <a:extLst>
                    <a:ext uri="{9D8B030D-6E8A-4147-A177-3AD203B41FA5}">
                      <a16:colId xmlns:a16="http://schemas.microsoft.com/office/drawing/2014/main" val="1177096207"/>
                    </a:ext>
                  </a:extLst>
                </a:gridCol>
              </a:tblGrid>
              <a:tr h="41309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Pastor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Non-Pastor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015192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10411" marR="10411" marT="69959" marB="6995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334173"/>
                  </a:ext>
                </a:extLst>
              </a:tr>
              <a:tr h="379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Minus Housing Allowance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($20,000)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8367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Taxable Wages</a:t>
                      </a:r>
                    </a:p>
                  </a:txBody>
                  <a:tcPr marL="10411" marR="10411" marT="69959" marB="6995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386584"/>
                  </a:ext>
                </a:extLst>
              </a:tr>
              <a:tr h="379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14207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Exemptions @ $5,000 per person</a:t>
                      </a:r>
                    </a:p>
                  </a:txBody>
                  <a:tcPr marL="10411" marR="10411" marT="69959" marB="6995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($10,000)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($10,000)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902048"/>
                  </a:ext>
                </a:extLst>
              </a:tr>
              <a:tr h="379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77343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Taxable Income</a:t>
                      </a:r>
                    </a:p>
                  </a:txBody>
                  <a:tcPr marL="10411" marR="10411" marT="69959" marB="6995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046638"/>
                  </a:ext>
                </a:extLst>
              </a:tr>
              <a:tr h="379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46434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State Income Taxes at 4.25%</a:t>
                      </a:r>
                    </a:p>
                  </a:txBody>
                  <a:tcPr marL="10411" marR="10411" marT="69959" marB="6995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$425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$1,275 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($850)</a:t>
                      </a:r>
                    </a:p>
                  </a:txBody>
                  <a:tcPr marL="10411" marR="10411" marT="69959" marB="6995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52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4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3EE39-87E5-5949-41D9-70D2AC4D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Employment Taxes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E11C17-C017-BCD4-B04B-FEB20E3C9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57690"/>
              </p:ext>
            </p:extLst>
          </p:nvPr>
        </p:nvGraphicFramePr>
        <p:xfrm>
          <a:off x="320040" y="2489387"/>
          <a:ext cx="11496822" cy="38739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01643">
                  <a:extLst>
                    <a:ext uri="{9D8B030D-6E8A-4147-A177-3AD203B41FA5}">
                      <a16:colId xmlns:a16="http://schemas.microsoft.com/office/drawing/2014/main" val="422057842"/>
                    </a:ext>
                  </a:extLst>
                </a:gridCol>
                <a:gridCol w="2335710">
                  <a:extLst>
                    <a:ext uri="{9D8B030D-6E8A-4147-A177-3AD203B41FA5}">
                      <a16:colId xmlns:a16="http://schemas.microsoft.com/office/drawing/2014/main" val="155350747"/>
                    </a:ext>
                  </a:extLst>
                </a:gridCol>
                <a:gridCol w="3316037">
                  <a:extLst>
                    <a:ext uri="{9D8B030D-6E8A-4147-A177-3AD203B41FA5}">
                      <a16:colId xmlns:a16="http://schemas.microsoft.com/office/drawing/2014/main" val="2881875055"/>
                    </a:ext>
                  </a:extLst>
                </a:gridCol>
                <a:gridCol w="2943432">
                  <a:extLst>
                    <a:ext uri="{9D8B030D-6E8A-4147-A177-3AD203B41FA5}">
                      <a16:colId xmlns:a16="http://schemas.microsoft.com/office/drawing/2014/main" val="1384666884"/>
                    </a:ext>
                  </a:extLst>
                </a:gridCol>
              </a:tblGrid>
              <a:tr h="872401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15" marR="19065" marT="36604" marB="2745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Pastor</a:t>
                      </a:r>
                    </a:p>
                  </a:txBody>
                  <a:tcPr marL="128115" marR="19065" marT="36604" marB="2745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Non-Pastor</a:t>
                      </a:r>
                    </a:p>
                  </a:txBody>
                  <a:tcPr marL="128115" marR="19065" marT="36604" marB="2745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128115" marR="19065" marT="36604" marB="2745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75285"/>
                  </a:ext>
                </a:extLst>
              </a:tr>
              <a:tr h="75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128115" marR="19065" marT="36604" marB="27453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16675"/>
                  </a:ext>
                </a:extLst>
              </a:tr>
              <a:tr h="75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8115" marR="19065" marT="36604" marB="27453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03636"/>
                  </a:ext>
                </a:extLst>
              </a:tr>
              <a:tr h="75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SECA / FICA</a:t>
                      </a:r>
                    </a:p>
                  </a:txBody>
                  <a:tcPr marL="128115" marR="19065" marT="36604" marB="27453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$5,652 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$3,060 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$2,592 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37364"/>
                  </a:ext>
                </a:extLst>
              </a:tr>
              <a:tr h="75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8115" marR="19065" marT="36604" marB="27453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14.13%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8115" marR="19065" marT="36604" marB="274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4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F9BD3-1754-EB68-A644-702F572D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BF4DB1-5D8D-7B90-61FA-CBAE35882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9372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44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DF479-CC38-E633-DB35-46EA3C77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New to Housing Allowance?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21B853F-6933-A388-E0E0-4A0B22E8A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949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96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EEE96-6671-823D-79BB-E2218ADF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 dirty="0"/>
              <a:t>Key Takeaways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 descr="Tax outline">
            <a:extLst>
              <a:ext uri="{FF2B5EF4-FFF2-40B4-BE49-F238E27FC236}">
                <a16:creationId xmlns:a16="http://schemas.microsoft.com/office/drawing/2014/main" id="{768339F4-C8F6-AA20-32A3-511552C43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FDFC-F062-A47A-9781-63CC00F4E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687" y="2665961"/>
            <a:ext cx="5438239" cy="3771562"/>
          </a:xfrm>
        </p:spPr>
        <p:txBody>
          <a:bodyPr anchor="t">
            <a:noAutofit/>
          </a:bodyPr>
          <a:lstStyle/>
          <a:p>
            <a:r>
              <a:rPr lang="en-US" sz="1800" dirty="0"/>
              <a:t>Housing Allowance must be approved and documented by the board before you get paid each year</a:t>
            </a:r>
          </a:p>
          <a:p>
            <a:r>
              <a:rPr lang="en-US" sz="1800" dirty="0"/>
              <a:t>Request a housing allowance that is slightly higher than the amount you expect</a:t>
            </a:r>
          </a:p>
          <a:p>
            <a:r>
              <a:rPr lang="en-US" sz="1800" dirty="0"/>
              <a:t>We strongly recommend finding a tax accountant who works with ministers to help prepare your taxes</a:t>
            </a:r>
          </a:p>
          <a:p>
            <a:r>
              <a:rPr lang="en-US" sz="1800" b="1" u="sng" dirty="0"/>
              <a:t>The GLR wants to help </a:t>
            </a:r>
            <a:r>
              <a:rPr lang="en-US" sz="1800" dirty="0"/>
              <a:t>– please call us with questions</a:t>
            </a:r>
          </a:p>
          <a:p>
            <a:endParaRPr lang="en-US" sz="1800" dirty="0"/>
          </a:p>
          <a:p>
            <a:pPr lvl="1"/>
            <a:r>
              <a:rPr lang="en-US" sz="1800" dirty="0"/>
              <a:t>Andy: </a:t>
            </a:r>
            <a:r>
              <a:rPr lang="en-US" sz="1800" dirty="0">
                <a:hlinkClick r:id="rId4"/>
              </a:rPr>
              <a:t>amiedema@theglr.org</a:t>
            </a:r>
            <a:endParaRPr lang="en-US" sz="1800" dirty="0"/>
          </a:p>
          <a:p>
            <a:pPr lvl="1"/>
            <a:r>
              <a:rPr lang="en-US" sz="1800" dirty="0"/>
              <a:t>Shari: </a:t>
            </a:r>
            <a:r>
              <a:rPr lang="en-US" sz="1800" dirty="0">
                <a:hlinkClick r:id="rId5"/>
              </a:rPr>
              <a:t>sbrown@theglr.org</a:t>
            </a:r>
            <a:r>
              <a:rPr lang="en-US" sz="1800" dirty="0"/>
              <a:t> </a:t>
            </a:r>
          </a:p>
        </p:txBody>
      </p:sp>
      <p:pic>
        <p:nvPicPr>
          <p:cNvPr id="7" name="Graphic 6" descr="Board Of Directors with solid fill">
            <a:extLst>
              <a:ext uri="{FF2B5EF4-FFF2-40B4-BE49-F238E27FC236}">
                <a16:creationId xmlns:a16="http://schemas.microsoft.com/office/drawing/2014/main" id="{8554ED1F-9CDC-F9CA-8BB6-095AB58F0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3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608C-B777-BA40-5838-ECB1470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800" dirty="0"/>
              <a:t>What is Housing Allowance?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E74F4EDA-A365-7ED7-A1C2-F4515011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6AF6-C6C4-0F83-E131-3B3C2635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149" y="2779610"/>
            <a:ext cx="5644082" cy="29954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Housing Allowance </a:t>
            </a:r>
            <a:r>
              <a:rPr lang="en-US" sz="2600" dirty="0"/>
              <a:t>is a portion (up to 100%) of your ministry income that you use to rent, own, and operate your home.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Housing Allowance does NOT change your total salary – it is just a </a:t>
            </a:r>
            <a:r>
              <a:rPr lang="en-US" sz="2600" b="1" dirty="0"/>
              <a:t>portion</a:t>
            </a:r>
            <a:r>
              <a:rPr lang="en-US" sz="2600" dirty="0"/>
              <a:t> of your salary</a:t>
            </a:r>
          </a:p>
        </p:txBody>
      </p:sp>
      <p:pic>
        <p:nvPicPr>
          <p:cNvPr id="7" name="Graphic 6" descr="Pie chart with solid fill">
            <a:extLst>
              <a:ext uri="{FF2B5EF4-FFF2-40B4-BE49-F238E27FC236}">
                <a16:creationId xmlns:a16="http://schemas.microsoft.com/office/drawing/2014/main" id="{0D9E1645-D363-97FB-90A3-234626FD7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0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3C61D-78D9-8191-CC2A-896B5C10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/>
              <a:t>Who is Eligible for Housing Allowance?</a:t>
            </a: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1F57-D2CD-7507-6661-8E65ABEB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Must be a licensed or ordained minister</a:t>
            </a:r>
          </a:p>
          <a:p>
            <a:r>
              <a:rPr lang="en-US" dirty="0"/>
              <a:t>Only for income earned performing “ministerial services”</a:t>
            </a:r>
          </a:p>
          <a:p>
            <a:pPr lvl="1"/>
            <a:r>
              <a:rPr lang="en-US" dirty="0"/>
              <a:t>Cannot include income earned for non-ministerial work even if working for the church (e.g., janitor)</a:t>
            </a:r>
          </a:p>
          <a:p>
            <a:pPr lvl="1"/>
            <a:r>
              <a:rPr lang="en-US" dirty="0"/>
              <a:t>Cannot designate income outside the church (e.g., Uber, Lyft)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riefcase with solid fill">
            <a:extLst>
              <a:ext uri="{FF2B5EF4-FFF2-40B4-BE49-F238E27FC236}">
                <a16:creationId xmlns:a16="http://schemas.microsoft.com/office/drawing/2014/main" id="{FD86A521-03D5-5024-E064-791242A3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9E3B-18F6-21B0-CC02-575918E2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Income Taxes (federal, state, and city)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9050D-592A-97A4-E76B-AA906F30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5169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Non-Pastor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2B368-2E6E-D446-A971-11BA2B548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Pays Income Taxes on </a:t>
            </a:r>
            <a:r>
              <a:rPr lang="en-US" u="sng" dirty="0"/>
              <a:t>All</a:t>
            </a:r>
            <a:r>
              <a:rPr lang="en-US" dirty="0"/>
              <a:t> income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F7990-0366-F203-14A6-B5CFFC8D6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55169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900" dirty="0"/>
              <a:t>Pastor</a:t>
            </a:r>
            <a:r>
              <a:rPr lang="en-US" dirty="0"/>
              <a:t>	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308829-6211-94FB-B1A8-D284E35938BE}"/>
              </a:ext>
            </a:extLst>
          </p:cNvPr>
          <p:cNvSpPr txBox="1">
            <a:spLocks/>
          </p:cNvSpPr>
          <p:nvPr/>
        </p:nvSpPr>
        <p:spPr>
          <a:xfrm>
            <a:off x="6299479" y="2505075"/>
            <a:ext cx="5157787" cy="368458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Does </a:t>
            </a:r>
            <a:r>
              <a:rPr lang="en-US" b="1" u="sng" dirty="0"/>
              <a:t>not</a:t>
            </a:r>
            <a:r>
              <a:rPr lang="en-US" dirty="0"/>
              <a:t> pay income taxes on the portion of income designated as </a:t>
            </a:r>
            <a:r>
              <a:rPr lang="en-US" b="1" dirty="0">
                <a:solidFill>
                  <a:srgbClr val="0070C0"/>
                </a:solidFill>
              </a:rPr>
              <a:t>Housing Allowance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pic>
        <p:nvPicPr>
          <p:cNvPr id="12" name="Content Placeholder 11" descr="Flying Money with solid fill">
            <a:extLst>
              <a:ext uri="{FF2B5EF4-FFF2-40B4-BE49-F238E27FC236}">
                <a16:creationId xmlns:a16="http://schemas.microsoft.com/office/drawing/2014/main" id="{7FFF03D4-5CCE-2ADE-EA58-8C41BDB217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76" y="3890168"/>
            <a:ext cx="1293989" cy="1293989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D3A02C2-4AF5-A38B-93D2-6DF7F88B1BE5}"/>
              </a:ext>
            </a:extLst>
          </p:cNvPr>
          <p:cNvSpPr/>
          <p:nvPr/>
        </p:nvSpPr>
        <p:spPr>
          <a:xfrm>
            <a:off x="2685728" y="4185501"/>
            <a:ext cx="1348033" cy="5702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ank with solid fill">
            <a:extLst>
              <a:ext uri="{FF2B5EF4-FFF2-40B4-BE49-F238E27FC236}">
                <a16:creationId xmlns:a16="http://schemas.microsoft.com/office/drawing/2014/main" id="{5344AC20-EDDB-0232-7653-1A84ED867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5665" y="3747103"/>
            <a:ext cx="1293989" cy="1293989"/>
          </a:xfrm>
          <a:prstGeom prst="rect">
            <a:avLst/>
          </a:prstGeom>
        </p:spPr>
      </p:pic>
      <p:pic>
        <p:nvPicPr>
          <p:cNvPr id="18" name="Graphic 17" descr="Mortgage with solid fill">
            <a:extLst>
              <a:ext uri="{FF2B5EF4-FFF2-40B4-BE49-F238E27FC236}">
                <a16:creationId xmlns:a16="http://schemas.microsoft.com/office/drawing/2014/main" id="{B60F3772-57C1-700F-E253-937267F3A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6997" y="3648174"/>
            <a:ext cx="2179136" cy="2179136"/>
          </a:xfrm>
          <a:prstGeom prst="rect">
            <a:avLst/>
          </a:prstGeom>
        </p:spPr>
      </p:pic>
      <p:pic>
        <p:nvPicPr>
          <p:cNvPr id="22" name="Graphic 21" descr="Dancing with solid fill">
            <a:extLst>
              <a:ext uri="{FF2B5EF4-FFF2-40B4-BE49-F238E27FC236}">
                <a16:creationId xmlns:a16="http://schemas.microsoft.com/office/drawing/2014/main" id="{C99CF95B-BE50-A52A-3C1C-3BA7BA398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2192" y="4396913"/>
            <a:ext cx="1271965" cy="12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9E3B-18F6-21B0-CC02-575918E2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Taxes (aka Payroll Taxes, Social Security taxes)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DA7EF5-5BF6-4929-677F-0D31782B7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96625"/>
              </p:ext>
            </p:extLst>
          </p:nvPr>
        </p:nvGraphicFramePr>
        <p:xfrm>
          <a:off x="839788" y="1935991"/>
          <a:ext cx="9994989" cy="343826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401984">
                  <a:extLst>
                    <a:ext uri="{9D8B030D-6E8A-4147-A177-3AD203B41FA5}">
                      <a16:colId xmlns:a16="http://schemas.microsoft.com/office/drawing/2014/main" val="746010289"/>
                    </a:ext>
                  </a:extLst>
                </a:gridCol>
                <a:gridCol w="2565798">
                  <a:extLst>
                    <a:ext uri="{9D8B030D-6E8A-4147-A177-3AD203B41FA5}">
                      <a16:colId xmlns:a16="http://schemas.microsoft.com/office/drawing/2014/main" val="2257079364"/>
                    </a:ext>
                  </a:extLst>
                </a:gridCol>
                <a:gridCol w="2027207">
                  <a:extLst>
                    <a:ext uri="{9D8B030D-6E8A-4147-A177-3AD203B41FA5}">
                      <a16:colId xmlns:a16="http://schemas.microsoft.com/office/drawing/2014/main" val="1997741153"/>
                    </a:ext>
                  </a:extLst>
                </a:gridCol>
              </a:tblGrid>
              <a:tr h="68765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Non-Pastor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542726"/>
                  </a:ext>
                </a:extLst>
              </a:tr>
              <a:tr h="687653">
                <a:tc>
                  <a:txBody>
                    <a:bodyPr/>
                    <a:lstStyle/>
                    <a:p>
                      <a:r>
                        <a:rPr lang="en-US" sz="2800" dirty="0"/>
                        <a:t>Type of employment taxes?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197974"/>
                  </a:ext>
                </a:extLst>
              </a:tr>
              <a:tr h="687653">
                <a:tc>
                  <a:txBody>
                    <a:bodyPr/>
                    <a:lstStyle/>
                    <a:p>
                      <a:r>
                        <a:rPr lang="en-US" sz="2800" dirty="0"/>
                        <a:t>What income is it paid 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Income </a:t>
                      </a:r>
                      <a:r>
                        <a:rPr lang="en-US" sz="1800" u="sng" dirty="0"/>
                        <a:t>including</a:t>
                      </a:r>
                      <a:r>
                        <a:rPr lang="en-US" sz="1800" dirty="0"/>
                        <a:t> Housing Allowance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682840"/>
                  </a:ext>
                </a:extLst>
              </a:tr>
              <a:tr h="687653">
                <a:tc>
                  <a:txBody>
                    <a:bodyPr/>
                    <a:lstStyle/>
                    <a:p>
                      <a:r>
                        <a:rPr lang="en-US" sz="2800" dirty="0"/>
                        <a:t>How much does the employee pay?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~ 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845191"/>
                  </a:ext>
                </a:extLst>
              </a:tr>
              <a:tr h="687653">
                <a:tc>
                  <a:txBody>
                    <a:bodyPr/>
                    <a:lstStyle/>
                    <a:p>
                      <a:r>
                        <a:rPr lang="en-US" sz="2800" dirty="0"/>
                        <a:t>How much does the employer pay?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9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3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cs typeface="Calibri Light"/>
              </a:rPr>
              <a:t>Determining your Housing Allowance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6" name="Graphic 5" descr="House">
            <a:extLst>
              <a:ext uri="{FF2B5EF4-FFF2-40B4-BE49-F238E27FC236}">
                <a16:creationId xmlns:a16="http://schemas.microsoft.com/office/drawing/2014/main" id="{533955B1-5901-71DE-56DF-959B7F6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F8F07-187B-EE9D-3D8D-7A43B5E4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>
                <a:cs typeface="Calibri Light"/>
              </a:rPr>
              <a:t>Housing Allowance Amount will be the </a:t>
            </a:r>
            <a:r>
              <a:rPr lang="en-US" sz="3800" b="1" u="sng" dirty="0">
                <a:cs typeface="Calibri Light"/>
              </a:rPr>
              <a:t>lesser</a:t>
            </a:r>
            <a:r>
              <a:rPr lang="en-US" sz="3800" dirty="0">
                <a:cs typeface="Calibri Light"/>
              </a:rPr>
              <a:t> of three things</a:t>
            </a:r>
            <a:endParaRPr lang="en-US" sz="3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7504-D754-1563-AA22-64426294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009281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cs typeface="Calibri"/>
              </a:rPr>
              <a:t>The amount approved by the church board</a:t>
            </a:r>
          </a:p>
          <a:p>
            <a:pPr marL="457200" lvl="1" indent="0">
              <a:buNone/>
            </a:pPr>
            <a:endParaRPr lang="en-US" sz="2200" dirty="0">
              <a:cs typeface="Calibri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sz="2200" dirty="0">
                <a:cs typeface="Calibri"/>
              </a:rPr>
              <a:t>Actual housing expenses</a:t>
            </a:r>
          </a:p>
          <a:p>
            <a:pPr marL="457200" lvl="1" indent="0">
              <a:buNone/>
            </a:pPr>
            <a:endParaRPr lang="en-US" sz="2200" dirty="0">
              <a:cs typeface="Calibri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US" sz="2200" dirty="0">
                <a:cs typeface="Calibri"/>
              </a:rPr>
              <a:t>Fair Rental Value (FRV) of your furnished home plus annual cost of utilities</a:t>
            </a:r>
          </a:p>
          <a:p>
            <a:pPr lvl="1"/>
            <a:endParaRPr lang="en-US" sz="2200" dirty="0">
              <a:cs typeface="Calibri"/>
            </a:endParaRPr>
          </a:p>
        </p:txBody>
      </p:sp>
      <p:pic>
        <p:nvPicPr>
          <p:cNvPr id="5" name="Picture 4" descr="Four wooden houses with different sizes">
            <a:extLst>
              <a:ext uri="{FF2B5EF4-FFF2-40B4-BE49-F238E27FC236}">
                <a16:creationId xmlns:a16="http://schemas.microsoft.com/office/drawing/2014/main" id="{4ED1A94D-A9FC-77D7-DE1A-CCC568BFC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0" r="1072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9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852C-7431-CFDE-AF69-D118CCBB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Church Board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C432B-DFC5-F1AE-59D7-8093A9E2A433}"/>
              </a:ext>
            </a:extLst>
          </p:cNvPr>
          <p:cNvSpPr txBox="1"/>
          <p:nvPr/>
        </p:nvSpPr>
        <p:spPr>
          <a:xfrm>
            <a:off x="6271403" y="3087967"/>
            <a:ext cx="5011947" cy="2312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Typically, pastors will submit their request for housing allowance to the board for approval in December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2000" kern="1200" dirty="0"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The amount the board approved must be documented in the board’s minutes (keep records of this amount!)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9EC26-D8F6-C02E-B9AB-898182507C33}"/>
              </a:ext>
            </a:extLst>
          </p:cNvPr>
          <p:cNvSpPr txBox="1"/>
          <p:nvPr/>
        </p:nvSpPr>
        <p:spPr>
          <a:xfrm>
            <a:off x="6096000" y="639763"/>
            <a:ext cx="5459413" cy="18796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</a:rPr>
              <a:t>The IRS requires the church board must approve a housing allowance amount </a:t>
            </a:r>
            <a:r>
              <a:rPr lang="en-US" sz="2800" u="sng" dirty="0">
                <a:solidFill>
                  <a:srgbClr val="FF0000"/>
                </a:solidFill>
              </a:rPr>
              <a:t>before</a:t>
            </a:r>
            <a:r>
              <a:rPr lang="en-US" sz="2800" dirty="0">
                <a:solidFill>
                  <a:srgbClr val="FF0000"/>
                </a:solidFill>
              </a:rPr>
              <a:t> you start receiving payment.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1121</Words>
  <Application>Microsoft Office PowerPoint</Application>
  <PresentationFormat>Widescreen</PresentationFormat>
  <Paragraphs>209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Housing Allowance</vt:lpstr>
      <vt:lpstr>Agenda</vt:lpstr>
      <vt:lpstr>What is Housing Allowance?</vt:lpstr>
      <vt:lpstr>Who is Eligible for Housing Allowance?</vt:lpstr>
      <vt:lpstr>Income Taxes (federal, state, and city)</vt:lpstr>
      <vt:lpstr>Employment Taxes (aka Payroll Taxes, Social Security taxes)</vt:lpstr>
      <vt:lpstr>Determining your Housing Allowance</vt:lpstr>
      <vt:lpstr>Housing Allowance Amount will be the lesser of three things</vt:lpstr>
      <vt:lpstr>1. Church Board Approval</vt:lpstr>
      <vt:lpstr>1. Church Board Approval (continue)</vt:lpstr>
      <vt:lpstr>2. Actual Housing Expenses</vt:lpstr>
      <vt:lpstr>3. Fair Rental Value</vt:lpstr>
      <vt:lpstr>What amount to will be reported on your taxes?</vt:lpstr>
      <vt:lpstr>Can you change your housing allowance after it has been approved?  </vt:lpstr>
      <vt:lpstr>What if your actual expenses up being end less than what you the Board approved?</vt:lpstr>
      <vt:lpstr>Comparison of Pastor &amp; Non-Pastor</vt:lpstr>
      <vt:lpstr>Federal Income Taxes</vt:lpstr>
      <vt:lpstr>State Income Taxes</vt:lpstr>
      <vt:lpstr>Employment Taxes</vt:lpstr>
      <vt:lpstr>New to Housing Allowance?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Allowance</dc:title>
  <dc:creator>Andrew Miedema</dc:creator>
  <cp:lastModifiedBy>Andrew Miedema</cp:lastModifiedBy>
  <cp:revision>2</cp:revision>
  <dcterms:created xsi:type="dcterms:W3CDTF">2022-05-16T18:27:29Z</dcterms:created>
  <dcterms:modified xsi:type="dcterms:W3CDTF">2024-01-22T21:37:49Z</dcterms:modified>
</cp:coreProperties>
</file>